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48" r:id="rId1"/>
    <p:sldMasterId id="2147483660" r:id="rId2"/>
    <p:sldMasterId id="2147483672" r:id="rId3"/>
    <p:sldMasterId id="2147483700" r:id="rId4"/>
  </p:sldMasterIdLst>
  <p:notesMasterIdLst>
    <p:notesMasterId r:id="rId54"/>
  </p:notesMasterIdLst>
  <p:handoutMasterIdLst>
    <p:handoutMasterId r:id="rId55"/>
  </p:handoutMasterIdLst>
  <p:sldIdLst>
    <p:sldId id="256" r:id="rId5"/>
    <p:sldId id="1139" r:id="rId6"/>
    <p:sldId id="1100" r:id="rId7"/>
    <p:sldId id="1118" r:id="rId8"/>
    <p:sldId id="1117" r:id="rId9"/>
    <p:sldId id="1116" r:id="rId10"/>
    <p:sldId id="1119" r:id="rId11"/>
    <p:sldId id="1115" r:id="rId12"/>
    <p:sldId id="1111" r:id="rId13"/>
    <p:sldId id="1102" r:id="rId14"/>
    <p:sldId id="1101" r:id="rId15"/>
    <p:sldId id="1104" r:id="rId16"/>
    <p:sldId id="1120" r:id="rId17"/>
    <p:sldId id="1103" r:id="rId18"/>
    <p:sldId id="1106" r:id="rId19"/>
    <p:sldId id="1138" r:id="rId20"/>
    <p:sldId id="1140" r:id="rId21"/>
    <p:sldId id="1146" r:id="rId22"/>
    <p:sldId id="1147" r:id="rId23"/>
    <p:sldId id="1150" r:id="rId24"/>
    <p:sldId id="1141" r:id="rId25"/>
    <p:sldId id="1175" r:id="rId26"/>
    <p:sldId id="1152" r:id="rId27"/>
    <p:sldId id="1151" r:id="rId28"/>
    <p:sldId id="1154" r:id="rId29"/>
    <p:sldId id="1142" r:id="rId30"/>
    <p:sldId id="1155" r:id="rId31"/>
    <p:sldId id="1157" r:id="rId32"/>
    <p:sldId id="1158" r:id="rId33"/>
    <p:sldId id="1159" r:id="rId34"/>
    <p:sldId id="1160" r:id="rId35"/>
    <p:sldId id="1156" r:id="rId36"/>
    <p:sldId id="1162" r:id="rId37"/>
    <p:sldId id="1143" r:id="rId38"/>
    <p:sldId id="1164" r:id="rId39"/>
    <p:sldId id="1163" r:id="rId40"/>
    <p:sldId id="1167" r:id="rId41"/>
    <p:sldId id="1165" r:id="rId42"/>
    <p:sldId id="1166" r:id="rId43"/>
    <p:sldId id="1176" r:id="rId44"/>
    <p:sldId id="1144" r:id="rId45"/>
    <p:sldId id="1168" r:id="rId46"/>
    <p:sldId id="1169" r:id="rId47"/>
    <p:sldId id="1170" r:id="rId48"/>
    <p:sldId id="1145" r:id="rId49"/>
    <p:sldId id="1171" r:id="rId50"/>
    <p:sldId id="1161" r:id="rId51"/>
    <p:sldId id="1137" r:id="rId52"/>
    <p:sldId id="258" r:id="rId53"/>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正文" id="{9DAF3A6C-2E07-4FF6-B318-EE46495522E5}">
          <p14:sldIdLst>
            <p14:sldId id="256"/>
            <p14:sldId id="1139"/>
            <p14:sldId id="1100"/>
            <p14:sldId id="1118"/>
            <p14:sldId id="1117"/>
            <p14:sldId id="1116"/>
            <p14:sldId id="1119"/>
            <p14:sldId id="1115"/>
            <p14:sldId id="1111"/>
            <p14:sldId id="1102"/>
            <p14:sldId id="1101"/>
            <p14:sldId id="1104"/>
            <p14:sldId id="1120"/>
            <p14:sldId id="1103"/>
            <p14:sldId id="1106"/>
            <p14:sldId id="1138"/>
            <p14:sldId id="1140"/>
            <p14:sldId id="1146"/>
            <p14:sldId id="1147"/>
            <p14:sldId id="1150"/>
            <p14:sldId id="1141"/>
            <p14:sldId id="1175"/>
            <p14:sldId id="1152"/>
            <p14:sldId id="1151"/>
            <p14:sldId id="1154"/>
            <p14:sldId id="1142"/>
            <p14:sldId id="1155"/>
            <p14:sldId id="1157"/>
            <p14:sldId id="1158"/>
            <p14:sldId id="1159"/>
            <p14:sldId id="1160"/>
            <p14:sldId id="1156"/>
            <p14:sldId id="1162"/>
            <p14:sldId id="1143"/>
            <p14:sldId id="1164"/>
            <p14:sldId id="1163"/>
            <p14:sldId id="1167"/>
            <p14:sldId id="1165"/>
            <p14:sldId id="1166"/>
            <p14:sldId id="1176"/>
            <p14:sldId id="1144"/>
            <p14:sldId id="1168"/>
            <p14:sldId id="1169"/>
            <p14:sldId id="1170"/>
            <p14:sldId id="1145"/>
            <p14:sldId id="1171"/>
            <p14:sldId id="1161"/>
            <p14:sldId id="1137"/>
            <p14:sldId id="258"/>
          </p14:sldIdLst>
        </p14:section>
      </p14:sectionLst>
    </p:ext>
    <p:ext uri="{EFAFB233-063F-42B5-8137-9DF3F51BA10A}">
      <p15:sldGuideLst xmlns:p15="http://schemas.microsoft.com/office/powerpoint/2012/main">
        <p15:guide id="1" orient="horz" pos="1620">
          <p15:clr>
            <a:srgbClr val="A4A3A4"/>
          </p15:clr>
        </p15:guide>
        <p15:guide id="2" pos="2426" userDrawn="1">
          <p15:clr>
            <a:srgbClr val="A4A3A4"/>
          </p15:clr>
        </p15:guide>
        <p15:guide id="3" orient="horz" pos="577" userDrawn="1">
          <p15:clr>
            <a:srgbClr val="A4A3A4"/>
          </p15:clr>
        </p15:guide>
        <p15:guide id="4" pos="22" userDrawn="1">
          <p15:clr>
            <a:srgbClr val="A4A3A4"/>
          </p15:clr>
        </p15:guide>
        <p15:guide id="5" pos="161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86F1"/>
    <a:srgbClr val="FF9933"/>
    <a:srgbClr val="00D0FF"/>
    <a:srgbClr val="FFFF66"/>
    <a:srgbClr val="FFCC00"/>
    <a:srgbClr val="0066CC"/>
    <a:srgbClr val="0099FF"/>
    <a:srgbClr val="E9EDF4"/>
    <a:srgbClr val="00CCFF"/>
    <a:srgbClr val="33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59" autoAdjust="0"/>
    <p:restoredTop sz="88750" autoAdjust="0"/>
  </p:normalViewPr>
  <p:slideViewPr>
    <p:cSldViewPr>
      <p:cViewPr>
        <p:scale>
          <a:sx n="110" d="100"/>
          <a:sy n="110" d="100"/>
        </p:scale>
        <p:origin x="968" y="144"/>
      </p:cViewPr>
      <p:guideLst>
        <p:guide orient="horz" pos="1620"/>
        <p:guide pos="2426"/>
        <p:guide orient="horz" pos="577"/>
        <p:guide pos="22"/>
        <p:guide pos="1610"/>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FEE0E39-C4E4-451B-B073-76F60FDFEA4C}" type="datetimeFigureOut">
              <a:rPr lang="zh-CN" altLang="en-US" smtClean="0"/>
              <a:pPr/>
              <a:t>2016/11/4</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D9ECFB9-D0F1-445C-8D02-DA36DE38962C}" type="slidenum">
              <a:rPr lang="zh-CN" altLang="en-US" smtClean="0"/>
              <a:pPr/>
              <a:t>‹#›</a:t>
            </a:fld>
            <a:endParaRPr lang="zh-CN" altLang="en-US"/>
          </a:p>
        </p:txBody>
      </p:sp>
    </p:spTree>
    <p:extLst>
      <p:ext uri="{BB962C8B-B14F-4D97-AF65-F5344CB8AC3E}">
        <p14:creationId xmlns:p14="http://schemas.microsoft.com/office/powerpoint/2010/main" val="4139693072"/>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eg>
</file>

<file path=ppt/media/image20.png>
</file>

<file path=ppt/media/image21.jpg>
</file>

<file path=ppt/media/image22.tiff>
</file>

<file path=ppt/media/image23.png>
</file>

<file path=ppt/media/image24.png>
</file>

<file path=ppt/media/image25.png>
</file>

<file path=ppt/media/image26.tiff>
</file>

<file path=ppt/media/image27.tiff>
</file>

<file path=ppt/media/image3.jpeg>
</file>

<file path=ppt/media/image4.jpe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8C5A6D0-1E4B-4D72-923A-49429B032597}" type="datetimeFigureOut">
              <a:rPr lang="zh-CN" altLang="en-US" smtClean="0"/>
              <a:pPr/>
              <a:t>2016/11/4</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36A9C7-809C-4E38-958F-136A2153DF9E}" type="slidenum">
              <a:rPr lang="zh-CN" altLang="en-US" smtClean="0"/>
              <a:pPr/>
              <a:t>‹#›</a:t>
            </a:fld>
            <a:endParaRPr lang="zh-CN" altLang="en-US"/>
          </a:p>
        </p:txBody>
      </p:sp>
    </p:spTree>
    <p:extLst>
      <p:ext uri="{BB962C8B-B14F-4D97-AF65-F5344CB8AC3E}">
        <p14:creationId xmlns:p14="http://schemas.microsoft.com/office/powerpoint/2010/main" val="21073209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736A9C7-809C-4E38-958F-136A2153DF9E}" type="slidenum">
              <a:rPr lang="zh-CN" altLang="en-US" smtClean="0"/>
              <a:pPr/>
              <a:t>0</a:t>
            </a:fld>
            <a:endParaRPr lang="zh-CN" altLang="en-US"/>
          </a:p>
        </p:txBody>
      </p:sp>
    </p:spTree>
    <p:extLst>
      <p:ext uri="{BB962C8B-B14F-4D97-AF65-F5344CB8AC3E}">
        <p14:creationId xmlns:p14="http://schemas.microsoft.com/office/powerpoint/2010/main" val="31260835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一点小小的革新，改变了世界</a:t>
            </a:r>
            <a:endParaRPr lang="zh-CN" altLang="en-US" dirty="0"/>
          </a:p>
        </p:txBody>
      </p:sp>
      <p:sp>
        <p:nvSpPr>
          <p:cNvPr id="4" name="灯片编号占位符 3"/>
          <p:cNvSpPr>
            <a:spLocks noGrp="1"/>
          </p:cNvSpPr>
          <p:nvPr>
            <p:ph type="sldNum" sz="quarter" idx="10"/>
          </p:nvPr>
        </p:nvSpPr>
        <p:spPr/>
        <p:txBody>
          <a:bodyPr/>
          <a:lstStyle/>
          <a:p>
            <a:fld id="{6736A9C7-809C-4E38-958F-136A2153DF9E}" type="slidenum">
              <a:rPr lang="zh-CN" altLang="en-US" smtClean="0">
                <a:solidFill>
                  <a:prstClr val="black"/>
                </a:solidFill>
              </a:rPr>
              <a:pPr/>
              <a:t>2</a:t>
            </a:fld>
            <a:endParaRPr lang="zh-CN" altLang="en-US">
              <a:solidFill>
                <a:prstClr val="black"/>
              </a:solidFill>
            </a:endParaRPr>
          </a:p>
        </p:txBody>
      </p:sp>
    </p:spTree>
    <p:extLst>
      <p:ext uri="{BB962C8B-B14F-4D97-AF65-F5344CB8AC3E}">
        <p14:creationId xmlns:p14="http://schemas.microsoft.com/office/powerpoint/2010/main" val="4139591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效率、成本</a:t>
            </a:r>
            <a:endParaRPr kumimoji="1" lang="zh-CN" altLang="en-US" dirty="0"/>
          </a:p>
        </p:txBody>
      </p:sp>
      <p:sp>
        <p:nvSpPr>
          <p:cNvPr id="4" name="幻灯片编号占位符 3"/>
          <p:cNvSpPr>
            <a:spLocks noGrp="1"/>
          </p:cNvSpPr>
          <p:nvPr>
            <p:ph type="sldNum" sz="quarter" idx="10"/>
          </p:nvPr>
        </p:nvSpPr>
        <p:spPr/>
        <p:txBody>
          <a:bodyPr/>
          <a:lstStyle/>
          <a:p>
            <a:fld id="{6736A9C7-809C-4E38-958F-136A2153DF9E}" type="slidenum">
              <a:rPr lang="zh-CN" altLang="en-US" smtClean="0"/>
              <a:pPr/>
              <a:t>3</a:t>
            </a:fld>
            <a:endParaRPr lang="zh-CN" altLang="en-US"/>
          </a:p>
        </p:txBody>
      </p:sp>
    </p:spTree>
    <p:extLst>
      <p:ext uri="{BB962C8B-B14F-4D97-AF65-F5344CB8AC3E}">
        <p14:creationId xmlns:p14="http://schemas.microsoft.com/office/powerpoint/2010/main" val="11814157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问题是同样的，不同环境、不同地点、不同时间</a:t>
            </a:r>
            <a:endParaRPr kumimoji="1" lang="zh-CN" altLang="en-US" dirty="0"/>
          </a:p>
        </p:txBody>
      </p:sp>
      <p:sp>
        <p:nvSpPr>
          <p:cNvPr id="4" name="幻灯片编号占位符 3"/>
          <p:cNvSpPr>
            <a:spLocks noGrp="1"/>
          </p:cNvSpPr>
          <p:nvPr>
            <p:ph type="sldNum" sz="quarter" idx="10"/>
          </p:nvPr>
        </p:nvSpPr>
        <p:spPr/>
        <p:txBody>
          <a:bodyPr/>
          <a:lstStyle/>
          <a:p>
            <a:fld id="{6736A9C7-809C-4E38-958F-136A2153DF9E}" type="slidenum">
              <a:rPr lang="zh-CN" altLang="en-US" smtClean="0"/>
              <a:pPr/>
              <a:t>5</a:t>
            </a:fld>
            <a:endParaRPr lang="zh-CN" altLang="en-US"/>
          </a:p>
        </p:txBody>
      </p:sp>
    </p:spTree>
    <p:extLst>
      <p:ext uri="{BB962C8B-B14F-4D97-AF65-F5344CB8AC3E}">
        <p14:creationId xmlns:p14="http://schemas.microsoft.com/office/powerpoint/2010/main" val="4018977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从来没有一个技术词汇如此直观描述了他的意义</a:t>
            </a:r>
            <a:endParaRPr kumimoji="1" lang="zh-CN" altLang="en-US" dirty="0"/>
          </a:p>
        </p:txBody>
      </p:sp>
      <p:sp>
        <p:nvSpPr>
          <p:cNvPr id="4" name="幻灯片编号占位符 3"/>
          <p:cNvSpPr>
            <a:spLocks noGrp="1"/>
          </p:cNvSpPr>
          <p:nvPr>
            <p:ph type="sldNum" sz="quarter" idx="10"/>
          </p:nvPr>
        </p:nvSpPr>
        <p:spPr/>
        <p:txBody>
          <a:bodyPr/>
          <a:lstStyle/>
          <a:p>
            <a:fld id="{6736A9C7-809C-4E38-958F-136A2153DF9E}" type="slidenum">
              <a:rPr lang="zh-CN" altLang="en-US" smtClean="0"/>
              <a:pPr/>
              <a:t>6</a:t>
            </a:fld>
            <a:endParaRPr lang="zh-CN" altLang="en-US"/>
          </a:p>
        </p:txBody>
      </p:sp>
    </p:spTree>
    <p:extLst>
      <p:ext uri="{BB962C8B-B14F-4D97-AF65-F5344CB8AC3E}">
        <p14:creationId xmlns:p14="http://schemas.microsoft.com/office/powerpoint/2010/main" val="4162904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736A9C7-809C-4E38-958F-136A2153DF9E}" type="slidenum">
              <a:rPr lang="zh-CN" altLang="en-US" smtClean="0"/>
              <a:pPr/>
              <a:t>8</a:t>
            </a:fld>
            <a:endParaRPr lang="zh-CN" altLang="en-US"/>
          </a:p>
        </p:txBody>
      </p:sp>
    </p:spTree>
    <p:extLst>
      <p:ext uri="{BB962C8B-B14F-4D97-AF65-F5344CB8AC3E}">
        <p14:creationId xmlns:p14="http://schemas.microsoft.com/office/powerpoint/2010/main" val="8612414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736A9C7-809C-4E38-958F-136A2153DF9E}" type="slidenum">
              <a:rPr lang="zh-CN" altLang="en-US" smtClean="0"/>
              <a:pPr/>
              <a:t>9</a:t>
            </a:fld>
            <a:endParaRPr lang="zh-CN" altLang="en-US"/>
          </a:p>
        </p:txBody>
      </p:sp>
    </p:spTree>
    <p:extLst>
      <p:ext uri="{BB962C8B-B14F-4D97-AF65-F5344CB8AC3E}">
        <p14:creationId xmlns:p14="http://schemas.microsoft.com/office/powerpoint/2010/main" val="6418624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err="1" smtClean="0"/>
              <a:t>docker</a:t>
            </a:r>
            <a:r>
              <a:rPr kumimoji="1" lang="en-US" altLang="zh-CN" dirty="0" smtClean="0"/>
              <a:t> run -it </a:t>
            </a:r>
            <a:r>
              <a:rPr kumimoji="1" lang="en-US" altLang="zh-CN" baseline="0" dirty="0" err="1" smtClean="0"/>
              <a:t>registry.dataos.io</a:t>
            </a:r>
            <a:r>
              <a:rPr kumimoji="1" lang="en-US" altLang="zh-CN" baseline="0" dirty="0" smtClean="0"/>
              <a:t>/training/</a:t>
            </a:r>
            <a:r>
              <a:rPr kumimoji="1" lang="en-US" altLang="zh-CN" dirty="0" err="1" smtClean="0"/>
              <a:t>ubuntu</a:t>
            </a:r>
            <a:endParaRPr kumimoji="1" lang="en-US" altLang="zh-CN" dirty="0" smtClean="0"/>
          </a:p>
          <a:p>
            <a:r>
              <a:rPr kumimoji="1" lang="en-US" altLang="zh-CN" dirty="0" err="1" smtClean="0"/>
              <a:t>docker</a:t>
            </a:r>
            <a:r>
              <a:rPr kumimoji="1" lang="en-US" altLang="zh-CN" dirty="0" smtClean="0"/>
              <a:t> run -d</a:t>
            </a:r>
            <a:r>
              <a:rPr kumimoji="1" lang="en-US" altLang="zh-CN" baseline="0" dirty="0" smtClean="0"/>
              <a:t> </a:t>
            </a:r>
            <a:r>
              <a:rPr kumimoji="1" lang="en-US" altLang="zh-CN" baseline="0" dirty="0" err="1" smtClean="0"/>
              <a:t>registry.dataos.io</a:t>
            </a:r>
            <a:r>
              <a:rPr kumimoji="1" lang="en-US" altLang="zh-CN" baseline="0" dirty="0" smtClean="0"/>
              <a:t>/training/</a:t>
            </a:r>
            <a:r>
              <a:rPr kumimoji="1" lang="en-US" altLang="zh-CN" baseline="0" dirty="0" err="1" smtClean="0"/>
              <a:t>playgroud</a:t>
            </a:r>
            <a:endParaRPr kumimoji="1" lang="zh-CN" altLang="en-US" dirty="0"/>
          </a:p>
        </p:txBody>
      </p:sp>
      <p:sp>
        <p:nvSpPr>
          <p:cNvPr id="4" name="幻灯片编号占位符 3"/>
          <p:cNvSpPr>
            <a:spLocks noGrp="1"/>
          </p:cNvSpPr>
          <p:nvPr>
            <p:ph type="sldNum" sz="quarter" idx="10"/>
          </p:nvPr>
        </p:nvSpPr>
        <p:spPr/>
        <p:txBody>
          <a:bodyPr/>
          <a:lstStyle/>
          <a:p>
            <a:fld id="{6736A9C7-809C-4E38-958F-136A2153DF9E}" type="slidenum">
              <a:rPr lang="zh-CN" altLang="en-US" smtClean="0"/>
              <a:pPr/>
              <a:t>19</a:t>
            </a:fld>
            <a:endParaRPr lang="zh-CN" altLang="en-US"/>
          </a:p>
        </p:txBody>
      </p:sp>
    </p:spTree>
    <p:extLst>
      <p:ext uri="{BB962C8B-B14F-4D97-AF65-F5344CB8AC3E}">
        <p14:creationId xmlns:p14="http://schemas.microsoft.com/office/powerpoint/2010/main" val="18177357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3674B1C5-F41D-42D1-B3BE-852D1EE79897}" type="datetime1">
              <a:rPr lang="zh-CN" altLang="en-US" smtClean="0"/>
              <a:pPr/>
              <a:t>2016/11/4</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8" name="TextBox 7"/>
          <p:cNvSpPr txBox="1"/>
          <p:nvPr userDrawn="1"/>
        </p:nvSpPr>
        <p:spPr>
          <a:xfrm>
            <a:off x="8748465" y="4956290"/>
            <a:ext cx="395536" cy="276989"/>
          </a:xfrm>
          <a:prstGeom prst="rect">
            <a:avLst/>
          </a:prstGeom>
          <a:noFill/>
        </p:spPr>
        <p:txBody>
          <a:bodyPr wrap="square" lIns="91430" tIns="45715" rIns="91430" bIns="45715" rtlCol="0">
            <a:spAutoFit/>
          </a:bodyPr>
          <a:lstStyle/>
          <a:p>
            <a:pPr algn="r" defTabSz="914288"/>
            <a:fld id="{24173ED6-4A69-4FA8-8A09-51FC87ACF5D8}" type="slidenum">
              <a:rPr lang="zh-CN" altLang="en-US" sz="1200" b="1" smtClean="0">
                <a:solidFill>
                  <a:srgbClr val="9BBB59"/>
                </a:solidFill>
                <a:latin typeface="微软雅黑" pitchFamily="34" charset="-122"/>
                <a:ea typeface="微软雅黑" pitchFamily="34" charset="-122"/>
              </a:rPr>
              <a:pPr algn="r" defTabSz="914288"/>
              <a:t>‹#›</a:t>
            </a:fld>
            <a:endParaRPr lang="zh-CN" altLang="en-US" sz="1200" b="1" dirty="0">
              <a:solidFill>
                <a:srgbClr val="9BBB59"/>
              </a:solidFill>
              <a:latin typeface="微软雅黑" pitchFamily="34" charset="-122"/>
              <a:ea typeface="微软雅黑" pitchFamily="34" charset="-122"/>
            </a:endParaRPr>
          </a:p>
        </p:txBody>
      </p:sp>
      <p:sp>
        <p:nvSpPr>
          <p:cNvPr id="5" name="Text Placeholder 3"/>
          <p:cNvSpPr>
            <a:spLocks noGrp="1"/>
          </p:cNvSpPr>
          <p:nvPr>
            <p:ph type="body" sz="quarter" idx="10" hasCustomPrompt="1"/>
          </p:nvPr>
        </p:nvSpPr>
        <p:spPr>
          <a:xfrm>
            <a:off x="117698" y="681541"/>
            <a:ext cx="8494713" cy="3293270"/>
          </a:xfrm>
          <a:prstGeom prst="rect">
            <a:avLst/>
          </a:prstGeom>
        </p:spPr>
        <p:txBody>
          <a:bodyPr lIns="121906" tIns="60953" rIns="121906" bIns="60953"/>
          <a:lstStyle>
            <a:lvl1pPr marL="182540" indent="-182540">
              <a:lnSpc>
                <a:spcPct val="150000"/>
              </a:lnSpc>
              <a:spcBef>
                <a:spcPts val="600"/>
              </a:spcBef>
              <a:defRPr sz="1800">
                <a:latin typeface="微软雅黑" panose="020B0503020204020204" pitchFamily="34" charset="-122"/>
                <a:ea typeface="微软雅黑" panose="020B0503020204020204" pitchFamily="34" charset="-122"/>
              </a:defRPr>
            </a:lvl1pPr>
            <a:lvl2pPr marL="452383" indent="-269843">
              <a:lnSpc>
                <a:spcPct val="150000"/>
              </a:lnSpc>
              <a:spcBef>
                <a:spcPts val="600"/>
              </a:spcBef>
              <a:buFont typeface="Wingdings" panose="05000000000000000000" pitchFamily="2" charset="2"/>
              <a:buChar char="Ø"/>
              <a:defRPr sz="1575">
                <a:latin typeface="微软雅黑" panose="020B0503020204020204" pitchFamily="34" charset="-122"/>
                <a:ea typeface="微软雅黑" panose="020B0503020204020204" pitchFamily="34" charset="-122"/>
              </a:defRPr>
            </a:lvl2pPr>
            <a:lvl3pPr marL="720635" indent="-268256">
              <a:lnSpc>
                <a:spcPct val="150000"/>
              </a:lnSpc>
              <a:spcBef>
                <a:spcPts val="600"/>
              </a:spcBef>
              <a:defRPr sz="1425">
                <a:latin typeface="微软雅黑" panose="020B0503020204020204" pitchFamily="34" charset="-122"/>
                <a:ea typeface="微软雅黑" panose="020B0503020204020204" pitchFamily="34" charset="-122"/>
              </a:defRPr>
            </a:lvl3pPr>
            <a:lvl4pPr>
              <a:lnSpc>
                <a:spcPct val="150000"/>
              </a:lnSpc>
              <a:defRPr sz="1800">
                <a:latin typeface="微软雅黑" panose="020B0503020204020204" pitchFamily="34" charset="-122"/>
                <a:ea typeface="微软雅黑" panose="020B0503020204020204" pitchFamily="34" charset="-122"/>
              </a:defRPr>
            </a:lvl4pPr>
            <a:lvl5pPr>
              <a:lnSpc>
                <a:spcPct val="150000"/>
              </a:lnSpc>
              <a:defRPr sz="1800">
                <a:latin typeface="微软雅黑" panose="020B0503020204020204" pitchFamily="34" charset="-122"/>
                <a:ea typeface="微软雅黑" panose="020B0503020204020204" pitchFamily="34" charset="-122"/>
              </a:defRPr>
            </a:lvl5pPr>
          </a:lstStyle>
          <a:p>
            <a:pPr lvl="0"/>
            <a:r>
              <a:rPr lang="en-US" noProof="0" dirty="0" smtClean="0"/>
              <a:t>First level</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94670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5_标题和内容">
    <p:spTree>
      <p:nvGrpSpPr>
        <p:cNvPr id="1" name=""/>
        <p:cNvGrpSpPr/>
        <p:nvPr/>
      </p:nvGrpSpPr>
      <p:grpSpPr>
        <a:xfrm>
          <a:off x="0" y="0"/>
          <a:ext cx="0" cy="0"/>
          <a:chOff x="0" y="0"/>
          <a:chExt cx="0" cy="0"/>
        </a:xfrm>
      </p:grpSpPr>
      <p:sp>
        <p:nvSpPr>
          <p:cNvPr id="8" name="TextBox 7"/>
          <p:cNvSpPr txBox="1"/>
          <p:nvPr userDrawn="1"/>
        </p:nvSpPr>
        <p:spPr>
          <a:xfrm>
            <a:off x="8748465" y="4956293"/>
            <a:ext cx="395536" cy="276989"/>
          </a:xfrm>
          <a:prstGeom prst="rect">
            <a:avLst/>
          </a:prstGeom>
          <a:noFill/>
        </p:spPr>
        <p:txBody>
          <a:bodyPr wrap="square" lIns="91430" tIns="45715" rIns="91430" bIns="45715" rtlCol="0">
            <a:spAutoFit/>
          </a:bodyPr>
          <a:lstStyle/>
          <a:p>
            <a:pPr algn="r" defTabSz="914288"/>
            <a:fld id="{24173ED6-4A69-4FA8-8A09-51FC87ACF5D8}" type="slidenum">
              <a:rPr lang="zh-CN" altLang="en-US" sz="1200" b="1" smtClean="0">
                <a:solidFill>
                  <a:srgbClr val="9BBB59"/>
                </a:solidFill>
                <a:latin typeface="微软雅黑" pitchFamily="34" charset="-122"/>
                <a:ea typeface="微软雅黑" pitchFamily="34" charset="-122"/>
              </a:rPr>
              <a:pPr algn="r" defTabSz="914288"/>
              <a:t>‹#›</a:t>
            </a:fld>
            <a:endParaRPr lang="zh-CN" altLang="en-US" sz="1200" b="1" dirty="0">
              <a:solidFill>
                <a:srgbClr val="9BBB59"/>
              </a:solidFill>
              <a:latin typeface="微软雅黑" pitchFamily="34" charset="-122"/>
              <a:ea typeface="微软雅黑" pitchFamily="34" charset="-122"/>
            </a:endParaRPr>
          </a:p>
        </p:txBody>
      </p:sp>
    </p:spTree>
    <p:extLst>
      <p:ext uri="{BB962C8B-B14F-4D97-AF65-F5344CB8AC3E}">
        <p14:creationId xmlns:p14="http://schemas.microsoft.com/office/powerpoint/2010/main" val="19312839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6_标题和内容">
    <p:spTree>
      <p:nvGrpSpPr>
        <p:cNvPr id="1" name=""/>
        <p:cNvGrpSpPr/>
        <p:nvPr/>
      </p:nvGrpSpPr>
      <p:grpSpPr>
        <a:xfrm>
          <a:off x="0" y="0"/>
          <a:ext cx="0" cy="0"/>
          <a:chOff x="0" y="0"/>
          <a:chExt cx="0" cy="0"/>
        </a:xfrm>
      </p:grpSpPr>
      <p:sp>
        <p:nvSpPr>
          <p:cNvPr id="8" name="TextBox 7"/>
          <p:cNvSpPr txBox="1"/>
          <p:nvPr userDrawn="1"/>
        </p:nvSpPr>
        <p:spPr>
          <a:xfrm>
            <a:off x="8748465" y="4956290"/>
            <a:ext cx="395536" cy="276989"/>
          </a:xfrm>
          <a:prstGeom prst="rect">
            <a:avLst/>
          </a:prstGeom>
          <a:noFill/>
        </p:spPr>
        <p:txBody>
          <a:bodyPr wrap="square" lIns="91430" tIns="45715" rIns="91430" bIns="45715" rtlCol="0">
            <a:spAutoFit/>
          </a:bodyPr>
          <a:lstStyle/>
          <a:p>
            <a:pPr algn="r" defTabSz="914288"/>
            <a:fld id="{24173ED6-4A69-4FA8-8A09-51FC87ACF5D8}" type="slidenum">
              <a:rPr lang="zh-CN" altLang="en-US" sz="1200" b="1" smtClean="0">
                <a:solidFill>
                  <a:srgbClr val="9BBB59"/>
                </a:solidFill>
                <a:latin typeface="微软雅黑" pitchFamily="34" charset="-122"/>
                <a:ea typeface="微软雅黑" pitchFamily="34" charset="-122"/>
              </a:rPr>
              <a:pPr algn="r" defTabSz="914288"/>
              <a:t>‹#›</a:t>
            </a:fld>
            <a:endParaRPr lang="zh-CN" altLang="en-US" sz="1200" b="1" dirty="0">
              <a:solidFill>
                <a:srgbClr val="9BBB59"/>
              </a:solidFill>
              <a:latin typeface="微软雅黑" pitchFamily="34" charset="-122"/>
              <a:ea typeface="微软雅黑" pitchFamily="34" charset="-122"/>
            </a:endParaRPr>
          </a:p>
        </p:txBody>
      </p:sp>
    </p:spTree>
    <p:extLst>
      <p:ext uri="{BB962C8B-B14F-4D97-AF65-F5344CB8AC3E}">
        <p14:creationId xmlns:p14="http://schemas.microsoft.com/office/powerpoint/2010/main" val="9716216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
        <p:nvSpPr>
          <p:cNvPr id="8" name="TextBox 7"/>
          <p:cNvSpPr txBox="1"/>
          <p:nvPr userDrawn="1"/>
        </p:nvSpPr>
        <p:spPr>
          <a:xfrm>
            <a:off x="8748465" y="4956290"/>
            <a:ext cx="395536" cy="276989"/>
          </a:xfrm>
          <a:prstGeom prst="rect">
            <a:avLst/>
          </a:prstGeom>
          <a:noFill/>
        </p:spPr>
        <p:txBody>
          <a:bodyPr wrap="square" lIns="91430" tIns="45715" rIns="91430" bIns="45715" rtlCol="0">
            <a:spAutoFit/>
          </a:bodyPr>
          <a:lstStyle/>
          <a:p>
            <a:pPr algn="r" defTabSz="685732"/>
            <a:fld id="{24173ED6-4A69-4FA8-8A09-51FC87ACF5D8}" type="slidenum">
              <a:rPr lang="zh-CN" altLang="en-US" sz="1200" b="1" smtClean="0">
                <a:solidFill>
                  <a:srgbClr val="9BBB59"/>
                </a:solidFill>
                <a:latin typeface="微软雅黑" pitchFamily="34" charset="-122"/>
                <a:ea typeface="微软雅黑" pitchFamily="34" charset="-122"/>
              </a:rPr>
              <a:pPr algn="r" defTabSz="685732"/>
              <a:t>‹#›</a:t>
            </a:fld>
            <a:endParaRPr lang="zh-CN" altLang="en-US" sz="1200" b="1" dirty="0">
              <a:solidFill>
                <a:srgbClr val="9BBB59"/>
              </a:solidFill>
              <a:latin typeface="微软雅黑" pitchFamily="34" charset="-122"/>
              <a:ea typeface="微软雅黑" pitchFamily="34" charset="-122"/>
            </a:endParaRPr>
          </a:p>
        </p:txBody>
      </p:sp>
      <p:sp>
        <p:nvSpPr>
          <p:cNvPr id="2" name="标题 1"/>
          <p:cNvSpPr>
            <a:spLocks noGrp="1"/>
          </p:cNvSpPr>
          <p:nvPr>
            <p:ph type="title"/>
          </p:nvPr>
        </p:nvSpPr>
        <p:spPr>
          <a:xfrm>
            <a:off x="107504" y="87475"/>
            <a:ext cx="7886700" cy="324036"/>
          </a:xfrm>
          <a:prstGeom prst="rect">
            <a:avLst/>
          </a:prstGeom>
        </p:spPr>
        <p:txBody>
          <a:bodyPr lIns="121906" tIns="60953" rIns="121906" bIns="60953"/>
          <a:lstStyle>
            <a:lvl1pPr algn="l">
              <a:defRPr sz="2400" b="1">
                <a:solidFill>
                  <a:schemeClr val="tx1"/>
                </a:solidFill>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
        <p:nvSpPr>
          <p:cNvPr id="5" name="Text Placeholder 3"/>
          <p:cNvSpPr>
            <a:spLocks noGrp="1"/>
          </p:cNvSpPr>
          <p:nvPr>
            <p:ph type="body" sz="quarter" idx="10" hasCustomPrompt="1"/>
          </p:nvPr>
        </p:nvSpPr>
        <p:spPr>
          <a:xfrm>
            <a:off x="117698" y="681541"/>
            <a:ext cx="8494713" cy="3293270"/>
          </a:xfrm>
          <a:prstGeom prst="rect">
            <a:avLst/>
          </a:prstGeom>
        </p:spPr>
        <p:txBody>
          <a:bodyPr lIns="121906" tIns="60953" rIns="121906" bIns="60953"/>
          <a:lstStyle>
            <a:lvl1pPr marL="182540" indent="-182540">
              <a:lnSpc>
                <a:spcPct val="150000"/>
              </a:lnSpc>
              <a:spcBef>
                <a:spcPts val="600"/>
              </a:spcBef>
              <a:defRPr sz="1800">
                <a:latin typeface="微软雅黑" panose="020B0503020204020204" pitchFamily="34" charset="-122"/>
                <a:ea typeface="微软雅黑" panose="020B0503020204020204" pitchFamily="34" charset="-122"/>
              </a:defRPr>
            </a:lvl1pPr>
            <a:lvl2pPr marL="452383" indent="-269843">
              <a:lnSpc>
                <a:spcPct val="150000"/>
              </a:lnSpc>
              <a:spcBef>
                <a:spcPts val="600"/>
              </a:spcBef>
              <a:buFont typeface="Wingdings" panose="05000000000000000000" pitchFamily="2" charset="2"/>
              <a:buChar char="Ø"/>
              <a:defRPr sz="1575">
                <a:latin typeface="微软雅黑" panose="020B0503020204020204" pitchFamily="34" charset="-122"/>
                <a:ea typeface="微软雅黑" panose="020B0503020204020204" pitchFamily="34" charset="-122"/>
              </a:defRPr>
            </a:lvl2pPr>
            <a:lvl3pPr marL="720635" indent="-268256">
              <a:lnSpc>
                <a:spcPct val="150000"/>
              </a:lnSpc>
              <a:spcBef>
                <a:spcPts val="600"/>
              </a:spcBef>
              <a:defRPr sz="1425">
                <a:latin typeface="微软雅黑" panose="020B0503020204020204" pitchFamily="34" charset="-122"/>
                <a:ea typeface="微软雅黑" panose="020B0503020204020204" pitchFamily="34" charset="-122"/>
              </a:defRPr>
            </a:lvl3pPr>
            <a:lvl4pPr>
              <a:lnSpc>
                <a:spcPct val="150000"/>
              </a:lnSpc>
              <a:defRPr sz="1800">
                <a:latin typeface="微软雅黑" panose="020B0503020204020204" pitchFamily="34" charset="-122"/>
                <a:ea typeface="微软雅黑" panose="020B0503020204020204" pitchFamily="34" charset="-122"/>
              </a:defRPr>
            </a:lvl4pPr>
            <a:lvl5pPr>
              <a:lnSpc>
                <a:spcPct val="150000"/>
              </a:lnSpc>
              <a:defRPr sz="1800">
                <a:latin typeface="微软雅黑" panose="020B0503020204020204" pitchFamily="34" charset="-122"/>
                <a:ea typeface="微软雅黑" panose="020B0503020204020204" pitchFamily="34" charset="-122"/>
              </a:defRPr>
            </a:lvl5pPr>
          </a:lstStyle>
          <a:p>
            <a:pPr lvl="0"/>
            <a:r>
              <a:rPr lang="en-US" noProof="0" dirty="0" smtClean="0"/>
              <a:t>First level</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5450219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sp>
        <p:nvSpPr>
          <p:cNvPr id="8" name="TextBox 7"/>
          <p:cNvSpPr txBox="1"/>
          <p:nvPr userDrawn="1"/>
        </p:nvSpPr>
        <p:spPr>
          <a:xfrm>
            <a:off x="8748465" y="4956290"/>
            <a:ext cx="395536" cy="276989"/>
          </a:xfrm>
          <a:prstGeom prst="rect">
            <a:avLst/>
          </a:prstGeom>
          <a:noFill/>
        </p:spPr>
        <p:txBody>
          <a:bodyPr wrap="square" lIns="91430" tIns="45715" rIns="91430" bIns="45715" rtlCol="0">
            <a:spAutoFit/>
          </a:bodyPr>
          <a:lstStyle/>
          <a:p>
            <a:pPr algn="r" defTabSz="685732"/>
            <a:fld id="{24173ED6-4A69-4FA8-8A09-51FC87ACF5D8}" type="slidenum">
              <a:rPr lang="zh-CN" altLang="en-US" sz="1200" b="1" smtClean="0">
                <a:solidFill>
                  <a:srgbClr val="9BBB59"/>
                </a:solidFill>
                <a:latin typeface="微软雅黑" pitchFamily="34" charset="-122"/>
                <a:ea typeface="微软雅黑" pitchFamily="34" charset="-122"/>
              </a:rPr>
              <a:pPr algn="r" defTabSz="685732"/>
              <a:t>‹#›</a:t>
            </a:fld>
            <a:endParaRPr lang="zh-CN" altLang="en-US" sz="1200" b="1" dirty="0">
              <a:solidFill>
                <a:srgbClr val="9BBB59"/>
              </a:solidFill>
              <a:latin typeface="微软雅黑" pitchFamily="34" charset="-122"/>
              <a:ea typeface="微软雅黑" pitchFamily="34" charset="-122"/>
            </a:endParaRPr>
          </a:p>
        </p:txBody>
      </p:sp>
      <p:sp>
        <p:nvSpPr>
          <p:cNvPr id="2" name="标题 1"/>
          <p:cNvSpPr>
            <a:spLocks noGrp="1"/>
          </p:cNvSpPr>
          <p:nvPr>
            <p:ph type="title"/>
          </p:nvPr>
        </p:nvSpPr>
        <p:spPr>
          <a:xfrm>
            <a:off x="107504" y="87475"/>
            <a:ext cx="7886700" cy="324036"/>
          </a:xfrm>
          <a:prstGeom prst="rect">
            <a:avLst/>
          </a:prstGeom>
        </p:spPr>
        <p:txBody>
          <a:bodyPr lIns="121906" tIns="60953" rIns="121906" bIns="60953"/>
          <a:lstStyle>
            <a:lvl1pPr algn="l">
              <a:defRPr sz="2400" b="1">
                <a:solidFill>
                  <a:schemeClr val="tx1"/>
                </a:solidFill>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
        <p:nvSpPr>
          <p:cNvPr id="5" name="Text Placeholder 3"/>
          <p:cNvSpPr>
            <a:spLocks noGrp="1"/>
          </p:cNvSpPr>
          <p:nvPr>
            <p:ph type="body" sz="quarter" idx="10" hasCustomPrompt="1"/>
          </p:nvPr>
        </p:nvSpPr>
        <p:spPr>
          <a:xfrm>
            <a:off x="117698" y="681541"/>
            <a:ext cx="8494713" cy="3293270"/>
          </a:xfrm>
          <a:prstGeom prst="rect">
            <a:avLst/>
          </a:prstGeom>
        </p:spPr>
        <p:txBody>
          <a:bodyPr lIns="121906" tIns="60953" rIns="121906" bIns="60953"/>
          <a:lstStyle>
            <a:lvl1pPr marL="182540" indent="-182540">
              <a:lnSpc>
                <a:spcPct val="150000"/>
              </a:lnSpc>
              <a:spcBef>
                <a:spcPts val="600"/>
              </a:spcBef>
              <a:defRPr sz="1800">
                <a:latin typeface="微软雅黑" panose="020B0503020204020204" pitchFamily="34" charset="-122"/>
                <a:ea typeface="微软雅黑" panose="020B0503020204020204" pitchFamily="34" charset="-122"/>
              </a:defRPr>
            </a:lvl1pPr>
            <a:lvl2pPr marL="452383" indent="-269843">
              <a:lnSpc>
                <a:spcPct val="150000"/>
              </a:lnSpc>
              <a:spcBef>
                <a:spcPts val="600"/>
              </a:spcBef>
              <a:buFont typeface="Wingdings" panose="05000000000000000000" pitchFamily="2" charset="2"/>
              <a:buChar char="Ø"/>
              <a:defRPr sz="1575">
                <a:latin typeface="微软雅黑" panose="020B0503020204020204" pitchFamily="34" charset="-122"/>
                <a:ea typeface="微软雅黑" panose="020B0503020204020204" pitchFamily="34" charset="-122"/>
              </a:defRPr>
            </a:lvl2pPr>
            <a:lvl3pPr marL="720635" indent="-268256">
              <a:lnSpc>
                <a:spcPct val="150000"/>
              </a:lnSpc>
              <a:spcBef>
                <a:spcPts val="600"/>
              </a:spcBef>
              <a:defRPr sz="1425">
                <a:latin typeface="微软雅黑" panose="020B0503020204020204" pitchFamily="34" charset="-122"/>
                <a:ea typeface="微软雅黑" panose="020B0503020204020204" pitchFamily="34" charset="-122"/>
              </a:defRPr>
            </a:lvl3pPr>
            <a:lvl4pPr>
              <a:lnSpc>
                <a:spcPct val="150000"/>
              </a:lnSpc>
              <a:defRPr sz="1800">
                <a:latin typeface="微软雅黑" panose="020B0503020204020204" pitchFamily="34" charset="-122"/>
                <a:ea typeface="微软雅黑" panose="020B0503020204020204" pitchFamily="34" charset="-122"/>
              </a:defRPr>
            </a:lvl4pPr>
            <a:lvl5pPr>
              <a:lnSpc>
                <a:spcPct val="150000"/>
              </a:lnSpc>
              <a:defRPr sz="1800">
                <a:latin typeface="微软雅黑" panose="020B0503020204020204" pitchFamily="34" charset="-122"/>
                <a:ea typeface="微软雅黑" panose="020B0503020204020204" pitchFamily="34" charset="-122"/>
              </a:defRPr>
            </a:lvl5pPr>
          </a:lstStyle>
          <a:p>
            <a:pPr lvl="0"/>
            <a:r>
              <a:rPr lang="en-US" noProof="0" dirty="0" smtClean="0"/>
              <a:t>First level</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5107295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sp>
        <p:nvSpPr>
          <p:cNvPr id="8" name="TextBox 7"/>
          <p:cNvSpPr txBox="1"/>
          <p:nvPr userDrawn="1"/>
        </p:nvSpPr>
        <p:spPr>
          <a:xfrm>
            <a:off x="8748465" y="4956290"/>
            <a:ext cx="395536" cy="276989"/>
          </a:xfrm>
          <a:prstGeom prst="rect">
            <a:avLst/>
          </a:prstGeom>
          <a:noFill/>
        </p:spPr>
        <p:txBody>
          <a:bodyPr wrap="square" lIns="91430" tIns="45715" rIns="91430" bIns="45715" rtlCol="0">
            <a:spAutoFit/>
          </a:bodyPr>
          <a:lstStyle/>
          <a:p>
            <a:pPr algn="r" defTabSz="685732"/>
            <a:fld id="{24173ED6-4A69-4FA8-8A09-51FC87ACF5D8}" type="slidenum">
              <a:rPr lang="zh-CN" altLang="en-US" sz="1200" b="1" smtClean="0">
                <a:solidFill>
                  <a:srgbClr val="9BBB59"/>
                </a:solidFill>
                <a:latin typeface="微软雅黑" pitchFamily="34" charset="-122"/>
                <a:ea typeface="微软雅黑" pitchFamily="34" charset="-122"/>
              </a:rPr>
              <a:pPr algn="r" defTabSz="685732"/>
              <a:t>‹#›</a:t>
            </a:fld>
            <a:endParaRPr lang="zh-CN" altLang="en-US" sz="1200" b="1" dirty="0">
              <a:solidFill>
                <a:srgbClr val="9BBB59"/>
              </a:solidFill>
              <a:latin typeface="微软雅黑" pitchFamily="34" charset="-122"/>
              <a:ea typeface="微软雅黑" pitchFamily="34" charset="-122"/>
            </a:endParaRPr>
          </a:p>
        </p:txBody>
      </p:sp>
      <p:sp>
        <p:nvSpPr>
          <p:cNvPr id="2" name="标题 1"/>
          <p:cNvSpPr>
            <a:spLocks noGrp="1"/>
          </p:cNvSpPr>
          <p:nvPr>
            <p:ph type="title"/>
          </p:nvPr>
        </p:nvSpPr>
        <p:spPr>
          <a:xfrm>
            <a:off x="107504" y="87475"/>
            <a:ext cx="7886700" cy="324036"/>
          </a:xfrm>
          <a:prstGeom prst="rect">
            <a:avLst/>
          </a:prstGeom>
        </p:spPr>
        <p:txBody>
          <a:bodyPr lIns="121906" tIns="60953" rIns="121906" bIns="60953"/>
          <a:lstStyle>
            <a:lvl1pPr algn="l">
              <a:defRPr sz="2400" b="1">
                <a:solidFill>
                  <a:schemeClr val="tx1"/>
                </a:solidFill>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
        <p:nvSpPr>
          <p:cNvPr id="5" name="Text Placeholder 3"/>
          <p:cNvSpPr>
            <a:spLocks noGrp="1"/>
          </p:cNvSpPr>
          <p:nvPr>
            <p:ph type="body" sz="quarter" idx="10" hasCustomPrompt="1"/>
          </p:nvPr>
        </p:nvSpPr>
        <p:spPr>
          <a:xfrm>
            <a:off x="117698" y="681541"/>
            <a:ext cx="8494713" cy="3293270"/>
          </a:xfrm>
          <a:prstGeom prst="rect">
            <a:avLst/>
          </a:prstGeom>
        </p:spPr>
        <p:txBody>
          <a:bodyPr lIns="121906" tIns="60953" rIns="121906" bIns="60953"/>
          <a:lstStyle>
            <a:lvl1pPr marL="182540" indent="-182540">
              <a:lnSpc>
                <a:spcPct val="150000"/>
              </a:lnSpc>
              <a:spcBef>
                <a:spcPts val="600"/>
              </a:spcBef>
              <a:defRPr sz="1800">
                <a:latin typeface="微软雅黑" panose="020B0503020204020204" pitchFamily="34" charset="-122"/>
                <a:ea typeface="微软雅黑" panose="020B0503020204020204" pitchFamily="34" charset="-122"/>
              </a:defRPr>
            </a:lvl1pPr>
            <a:lvl2pPr marL="452383" indent="-269843">
              <a:lnSpc>
                <a:spcPct val="150000"/>
              </a:lnSpc>
              <a:spcBef>
                <a:spcPts val="600"/>
              </a:spcBef>
              <a:buFont typeface="Wingdings" panose="05000000000000000000" pitchFamily="2" charset="2"/>
              <a:buChar char="Ø"/>
              <a:defRPr sz="1575">
                <a:latin typeface="微软雅黑" panose="020B0503020204020204" pitchFamily="34" charset="-122"/>
                <a:ea typeface="微软雅黑" panose="020B0503020204020204" pitchFamily="34" charset="-122"/>
              </a:defRPr>
            </a:lvl2pPr>
            <a:lvl3pPr marL="720635" indent="-268256">
              <a:lnSpc>
                <a:spcPct val="150000"/>
              </a:lnSpc>
              <a:spcBef>
                <a:spcPts val="600"/>
              </a:spcBef>
              <a:defRPr sz="1425">
                <a:latin typeface="微软雅黑" panose="020B0503020204020204" pitchFamily="34" charset="-122"/>
                <a:ea typeface="微软雅黑" panose="020B0503020204020204" pitchFamily="34" charset="-122"/>
              </a:defRPr>
            </a:lvl3pPr>
            <a:lvl4pPr>
              <a:lnSpc>
                <a:spcPct val="150000"/>
              </a:lnSpc>
              <a:defRPr sz="1800">
                <a:latin typeface="微软雅黑" panose="020B0503020204020204" pitchFamily="34" charset="-122"/>
                <a:ea typeface="微软雅黑" panose="020B0503020204020204" pitchFamily="34" charset="-122"/>
              </a:defRPr>
            </a:lvl4pPr>
            <a:lvl5pPr>
              <a:lnSpc>
                <a:spcPct val="150000"/>
              </a:lnSpc>
              <a:defRPr sz="1800">
                <a:latin typeface="微软雅黑" panose="020B0503020204020204" pitchFamily="34" charset="-122"/>
                <a:ea typeface="微软雅黑" panose="020B0503020204020204" pitchFamily="34" charset="-122"/>
              </a:defRPr>
            </a:lvl5pPr>
          </a:lstStyle>
          <a:p>
            <a:pPr lvl="0"/>
            <a:r>
              <a:rPr lang="en-US" noProof="0" dirty="0" smtClean="0"/>
              <a:t>First level</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5945754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92760399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512" y="162748"/>
            <a:ext cx="8820000" cy="540000"/>
          </a:xfrm>
          <a:prstGeom prst="rect">
            <a:avLst/>
          </a:prstGeom>
        </p:spPr>
        <p:txBody>
          <a:bodyPr anchor="b"/>
          <a:lstStyle>
            <a:lvl1pPr algn="l">
              <a:defRPr sz="2000" b="1" baseline="0">
                <a:solidFill>
                  <a:schemeClr val="accent2"/>
                </a:solidFill>
                <a:latin typeface="微软雅黑" pitchFamily="34" charset="-122"/>
                <a:ea typeface="微软雅黑" pitchFamily="34"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512" y="162748"/>
            <a:ext cx="8820000" cy="540000"/>
          </a:xfrm>
          <a:prstGeom prst="rect">
            <a:avLst/>
          </a:prstGeom>
        </p:spPr>
        <p:txBody>
          <a:bodyPr anchor="b"/>
          <a:lstStyle>
            <a:lvl1pPr algn="l">
              <a:defRPr sz="1999" b="1" baseline="0">
                <a:solidFill>
                  <a:schemeClr val="accent2"/>
                </a:solidFill>
                <a:latin typeface="微软雅黑" pitchFamily="34" charset="-122"/>
                <a:ea typeface="微软雅黑" pitchFamily="34" charset="-122"/>
              </a:defRPr>
            </a:lvl1pPr>
          </a:lstStyle>
          <a:p>
            <a:r>
              <a:rPr lang="zh-CN" altLang="en-US" dirty="0" smtClean="0"/>
              <a:t>单击此处编辑母版标题样式</a:t>
            </a:r>
            <a:endParaRPr lang="zh-CN" altLang="en-US" dirty="0"/>
          </a:p>
        </p:txBody>
      </p:sp>
    </p:spTree>
    <p:extLst>
      <p:ext uri="{BB962C8B-B14F-4D97-AF65-F5344CB8AC3E}">
        <p14:creationId xmlns:p14="http://schemas.microsoft.com/office/powerpoint/2010/main" val="62122750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cxnSp>
        <p:nvCxnSpPr>
          <p:cNvPr id="4" name="Straight Connector 5"/>
          <p:cNvCxnSpPr/>
          <p:nvPr userDrawn="1"/>
        </p:nvCxnSpPr>
        <p:spPr>
          <a:xfrm>
            <a:off x="344488" y="742950"/>
            <a:ext cx="8382000" cy="0"/>
          </a:xfrm>
          <a:prstGeom prst="line">
            <a:avLst/>
          </a:prstGeom>
          <a:ln>
            <a:solidFill>
              <a:srgbClr val="008000"/>
            </a:solidFill>
          </a:ln>
          <a:effectLst/>
        </p:spPr>
        <p:style>
          <a:lnRef idx="2">
            <a:schemeClr val="accent1"/>
          </a:lnRef>
          <a:fillRef idx="0">
            <a:schemeClr val="accent1"/>
          </a:fillRef>
          <a:effectRef idx="1">
            <a:schemeClr val="accent1"/>
          </a:effectRef>
          <a:fontRef idx="minor">
            <a:schemeClr val="tx1"/>
          </a:fontRef>
        </p:style>
      </p:cxnSp>
      <p:sp>
        <p:nvSpPr>
          <p:cNvPr id="3" name="Content Placeholder 2"/>
          <p:cNvSpPr>
            <a:spLocks noGrp="1"/>
          </p:cNvSpPr>
          <p:nvPr>
            <p:ph idx="1"/>
          </p:nvPr>
        </p:nvSpPr>
        <p:spPr>
          <a:xfrm>
            <a:off x="658244" y="1221583"/>
            <a:ext cx="7827512" cy="3145631"/>
          </a:xfrm>
          <a:prstGeom prst="rect">
            <a:avLst/>
          </a:prstGeom>
        </p:spPr>
        <p:txBody>
          <a:bodyPr lIns="68562" tIns="34281" rIns="68562" bIns="34281"/>
          <a:lstStyle>
            <a:lvl1pPr>
              <a:defRPr>
                <a:latin typeface="微软雅黑" pitchFamily="34" charset="-122"/>
                <a:ea typeface="微软雅黑" pitchFamily="34" charset="-122"/>
              </a:defRPr>
            </a:lvl1pPr>
            <a:lvl2pPr>
              <a:defRPr>
                <a:latin typeface="微软雅黑" pitchFamily="34" charset="-122"/>
                <a:ea typeface="微软雅黑" pitchFamily="34" charset="-122"/>
              </a:defRPr>
            </a:lvl2pPr>
            <a:lvl3pPr>
              <a:defRPr>
                <a:latin typeface="微软雅黑" pitchFamily="34" charset="-122"/>
                <a:ea typeface="微软雅黑" pitchFamily="34" charset="-122"/>
              </a:defRPr>
            </a:lvl3pPr>
            <a:lvl4pPr>
              <a:defRPr>
                <a:latin typeface="微软雅黑" pitchFamily="34" charset="-122"/>
                <a:ea typeface="微软雅黑" pitchFamily="34" charset="-122"/>
              </a:defRPr>
            </a:lvl4pPr>
            <a:lvl5pPr>
              <a:defRPr>
                <a:latin typeface="微软雅黑" pitchFamily="34" charset="-122"/>
                <a:ea typeface="微软雅黑" pitchFamily="34" charset="-122"/>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1"/>
          <p:cNvSpPr>
            <a:spLocks noGrp="1"/>
          </p:cNvSpPr>
          <p:nvPr>
            <p:ph type="title"/>
          </p:nvPr>
        </p:nvSpPr>
        <p:spPr>
          <a:xfrm>
            <a:off x="344488" y="171455"/>
            <a:ext cx="8418512" cy="632222"/>
          </a:xfrm>
          <a:prstGeom prst="rect">
            <a:avLst/>
          </a:prstGeom>
        </p:spPr>
        <p:txBody>
          <a:bodyPr lIns="68562" tIns="34281" rIns="68562" bIns="34281"/>
          <a:lstStyle>
            <a:lvl1pPr>
              <a:defRPr>
                <a:latin typeface="微软雅黑" pitchFamily="34" charset="-122"/>
                <a:ea typeface="微软雅黑" pitchFamily="34" charset="-122"/>
              </a:defRPr>
            </a:lvl1pPr>
          </a:lstStyle>
          <a:p>
            <a:r>
              <a:rPr lang="en-US" dirty="0" smtClean="0"/>
              <a:t>Click to edit Master title style</a:t>
            </a:r>
            <a:endParaRPr lang="en-US" dirty="0"/>
          </a:p>
        </p:txBody>
      </p:sp>
      <p:sp>
        <p:nvSpPr>
          <p:cNvPr id="5" name="Rectangle 6"/>
          <p:cNvSpPr>
            <a:spLocks noGrp="1" noChangeArrowheads="1"/>
          </p:cNvSpPr>
          <p:nvPr>
            <p:ph type="sldNum" sz="quarter" idx="10"/>
          </p:nvPr>
        </p:nvSpPr>
        <p:spPr>
          <a:xfrm>
            <a:off x="8735292" y="4848514"/>
            <a:ext cx="381000" cy="285750"/>
          </a:xfrm>
          <a:prstGeom prst="rect">
            <a:avLst/>
          </a:prstGeom>
        </p:spPr>
        <p:txBody>
          <a:bodyPr lIns="68562" tIns="34281" rIns="68562" bIns="34281"/>
          <a:lstStyle>
            <a:lvl1pPr>
              <a:defRPr>
                <a:solidFill>
                  <a:schemeClr val="tx1">
                    <a:lumMod val="95000"/>
                    <a:lumOff val="5000"/>
                  </a:schemeClr>
                </a:solidFill>
              </a:defRPr>
            </a:lvl1pPr>
          </a:lstStyle>
          <a:p>
            <a:pPr>
              <a:defRPr/>
            </a:pPr>
            <a:fld id="{76ED1C7B-0CD9-4688-8F46-F81567B67419}" type="slidenum">
              <a:rPr lang="en-US" altLang="zh-CN" smtClean="0">
                <a:solidFill>
                  <a:srgbClr val="000000">
                    <a:lumMod val="95000"/>
                    <a:lumOff val="5000"/>
                  </a:srgbClr>
                </a:solidFill>
              </a:rPr>
              <a:pPr>
                <a:defRPr/>
              </a:pPr>
              <a:t>‹#›</a:t>
            </a:fld>
            <a:endParaRPr lang="en-US" altLang="zh-CN" dirty="0">
              <a:solidFill>
                <a:srgbClr val="000000">
                  <a:lumMod val="95000"/>
                  <a:lumOff val="5000"/>
                </a:srgbClr>
              </a:solidFill>
            </a:endParaRPr>
          </a:p>
        </p:txBody>
      </p:sp>
    </p:spTree>
    <p:extLst>
      <p:ext uri="{BB962C8B-B14F-4D97-AF65-F5344CB8AC3E}">
        <p14:creationId xmlns:p14="http://schemas.microsoft.com/office/powerpoint/2010/main" val="2858498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4637"/>
          </a:xfrm>
          <a:prstGeom prst="rect">
            <a:avLst/>
          </a:prstGeom>
        </p:spPr>
        <p:txBody>
          <a:bodyPr/>
          <a:lstStyle/>
          <a:p>
            <a:fld id="{51D84369-8A12-490D-B723-8DBE42162FB8}" type="datetime1">
              <a:rPr lang="zh-CN" altLang="en-US" smtClean="0"/>
              <a:pPr/>
              <a:t>2016/11/4</a:t>
            </a:fld>
            <a:endParaRPr lang="zh-CN" altLang="en-US"/>
          </a:p>
        </p:txBody>
      </p:sp>
      <p:sp>
        <p:nvSpPr>
          <p:cNvPr id="3" name="页脚占位符 2"/>
          <p:cNvSpPr>
            <a:spLocks noGrp="1"/>
          </p:cNvSpPr>
          <p:nvPr>
            <p:ph type="ftr" sz="quarter" idx="11"/>
          </p:nvPr>
        </p:nvSpPr>
        <p:spPr>
          <a:xfrm>
            <a:off x="3124200" y="4767263"/>
            <a:ext cx="2895600" cy="274637"/>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553200" y="4767263"/>
            <a:ext cx="2133600" cy="274637"/>
          </a:xfrm>
          <a:prstGeom prst="rect">
            <a:avLst/>
          </a:prstGeom>
        </p:spPr>
        <p:txBody>
          <a:bodyPr/>
          <a:lstStyle/>
          <a:p>
            <a:fld id="{F8CAF808-B033-4539-BC16-04BA1F95A620}"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512" y="162748"/>
            <a:ext cx="8820000" cy="540000"/>
          </a:xfrm>
          <a:prstGeom prst="rect">
            <a:avLst/>
          </a:prstGeom>
        </p:spPr>
        <p:txBody>
          <a:bodyPr lIns="121906" tIns="60953" rIns="121906" bIns="60953" anchor="b"/>
          <a:lstStyle>
            <a:lvl1pPr algn="l">
              <a:defRPr sz="2025" b="1" baseline="0">
                <a:solidFill>
                  <a:schemeClr val="accent2"/>
                </a:solidFill>
                <a:latin typeface="微软雅黑" pitchFamily="34" charset="-122"/>
                <a:ea typeface="微软雅黑" pitchFamily="34" charset="-122"/>
              </a:defRPr>
            </a:lvl1pPr>
          </a:lstStyle>
          <a:p>
            <a:r>
              <a:rPr lang="zh-CN" altLang="en-US" dirty="0" smtClean="0"/>
              <a:t>单击此处编辑母版标题样式</a:t>
            </a:r>
            <a:endParaRPr lang="zh-CN" altLang="en-US" dirty="0"/>
          </a:p>
        </p:txBody>
      </p:sp>
    </p:spTree>
    <p:extLst>
      <p:ext uri="{BB962C8B-B14F-4D97-AF65-F5344CB8AC3E}">
        <p14:creationId xmlns:p14="http://schemas.microsoft.com/office/powerpoint/2010/main" val="195760265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844"/>
            <a:ext cx="7886700" cy="994172"/>
          </a:xfrm>
          <a:prstGeom prst="rect">
            <a:avLst/>
          </a:prstGeom>
        </p:spPr>
        <p:txBody>
          <a:bodyPr lIns="91430" tIns="45718" rIns="91430" bIns="45718"/>
          <a:lstStyle/>
          <a:p>
            <a:r>
              <a:rPr lang="zh-CN" altLang="en-US" smtClean="0"/>
              <a:t>单击此处编辑母版标题样式</a:t>
            </a:r>
            <a:endParaRPr lang="zh-CN" altLang="en-US"/>
          </a:p>
        </p:txBody>
      </p:sp>
      <p:sp>
        <p:nvSpPr>
          <p:cNvPr id="3" name="内容占位符 2"/>
          <p:cNvSpPr>
            <a:spLocks noGrp="1"/>
          </p:cNvSpPr>
          <p:nvPr>
            <p:ph idx="1"/>
          </p:nvPr>
        </p:nvSpPr>
        <p:spPr>
          <a:xfrm>
            <a:off x="628650" y="1369219"/>
            <a:ext cx="7886700" cy="3263504"/>
          </a:xfrm>
          <a:prstGeom prst="rect">
            <a:avLst/>
          </a:prstGeom>
        </p:spPr>
        <p:txBody>
          <a:bodyPr lIns="91430" tIns="45718" rIns="91430" bIns="45718"/>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28650" y="4767264"/>
            <a:ext cx="2057400" cy="273844"/>
          </a:xfrm>
          <a:prstGeom prst="rect">
            <a:avLst/>
          </a:prstGeom>
        </p:spPr>
        <p:txBody>
          <a:bodyPr lIns="91430" tIns="45718" rIns="91430" bIns="45718"/>
          <a:lstStyle/>
          <a:p>
            <a:pPr defTabSz="914288"/>
            <a:fld id="{D6AFAA99-E689-4640-B180-1BCCC2BDEE08}" type="datetimeFigureOut">
              <a:rPr lang="zh-CN" altLang="en-US" smtClean="0">
                <a:solidFill>
                  <a:prstClr val="black"/>
                </a:solidFill>
              </a:rPr>
              <a:pPr defTabSz="914288"/>
              <a:t>2016/11/4</a:t>
            </a:fld>
            <a:endParaRPr lang="zh-CN" altLang="en-US">
              <a:solidFill>
                <a:prstClr val="black"/>
              </a:solidFill>
            </a:endParaRPr>
          </a:p>
        </p:txBody>
      </p:sp>
      <p:sp>
        <p:nvSpPr>
          <p:cNvPr id="5" name="页脚占位符 4"/>
          <p:cNvSpPr>
            <a:spLocks noGrp="1"/>
          </p:cNvSpPr>
          <p:nvPr>
            <p:ph type="ftr" sz="quarter" idx="11"/>
          </p:nvPr>
        </p:nvSpPr>
        <p:spPr>
          <a:xfrm>
            <a:off x="3028950" y="4767264"/>
            <a:ext cx="3086100" cy="273844"/>
          </a:xfrm>
          <a:prstGeom prst="rect">
            <a:avLst/>
          </a:prstGeom>
        </p:spPr>
        <p:txBody>
          <a:bodyPr lIns="91430" tIns="45718" rIns="91430" bIns="45718"/>
          <a:lstStyle/>
          <a:p>
            <a:pPr defTabSz="914288"/>
            <a:endParaRPr lang="zh-CN" altLang="en-US">
              <a:solidFill>
                <a:prstClr val="black"/>
              </a:solidFill>
            </a:endParaRPr>
          </a:p>
        </p:txBody>
      </p:sp>
      <p:sp>
        <p:nvSpPr>
          <p:cNvPr id="6" name="灯片编号占位符 5"/>
          <p:cNvSpPr>
            <a:spLocks noGrp="1"/>
          </p:cNvSpPr>
          <p:nvPr>
            <p:ph type="sldNum" sz="quarter" idx="12"/>
          </p:nvPr>
        </p:nvSpPr>
        <p:spPr>
          <a:xfrm>
            <a:off x="6457950" y="4767264"/>
            <a:ext cx="2057400" cy="273844"/>
          </a:xfrm>
          <a:prstGeom prst="rect">
            <a:avLst/>
          </a:prstGeom>
        </p:spPr>
        <p:txBody>
          <a:bodyPr lIns="91430" tIns="45718" rIns="91430" bIns="45718"/>
          <a:lstStyle/>
          <a:p>
            <a:pPr defTabSz="914288"/>
            <a:fld id="{AAEBD077-EC37-47E0-B8AD-3D82F498BFAA}" type="slidenum">
              <a:rPr lang="zh-CN" altLang="en-US" smtClean="0">
                <a:solidFill>
                  <a:prstClr val="black"/>
                </a:solidFill>
              </a:rPr>
              <a:pPr defTabSz="914288"/>
              <a:t>‹#›</a:t>
            </a:fld>
            <a:endParaRPr lang="zh-CN" altLang="en-US">
              <a:solidFill>
                <a:prstClr val="black"/>
              </a:solidFill>
            </a:endParaRPr>
          </a:p>
        </p:txBody>
      </p:sp>
      <p:pic>
        <p:nvPicPr>
          <p:cNvPr id="7" name="图片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94836121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8" name="TextBox 7"/>
          <p:cNvSpPr txBox="1"/>
          <p:nvPr userDrawn="1"/>
        </p:nvSpPr>
        <p:spPr>
          <a:xfrm>
            <a:off x="8748465" y="4956290"/>
            <a:ext cx="395536" cy="276989"/>
          </a:xfrm>
          <a:prstGeom prst="rect">
            <a:avLst/>
          </a:prstGeom>
          <a:noFill/>
        </p:spPr>
        <p:txBody>
          <a:bodyPr wrap="square" lIns="91430" tIns="45715" rIns="91430" bIns="45715" rtlCol="0">
            <a:spAutoFit/>
          </a:bodyPr>
          <a:lstStyle/>
          <a:p>
            <a:pPr algn="r" defTabSz="914288"/>
            <a:fld id="{24173ED6-4A69-4FA8-8A09-51FC87ACF5D8}" type="slidenum">
              <a:rPr lang="zh-CN" altLang="en-US" sz="1200" b="1" smtClean="0">
                <a:solidFill>
                  <a:srgbClr val="9BBB59"/>
                </a:solidFill>
                <a:latin typeface="微软雅黑" pitchFamily="34" charset="-122"/>
                <a:ea typeface="微软雅黑" pitchFamily="34" charset="-122"/>
              </a:rPr>
              <a:pPr algn="r" defTabSz="914288"/>
              <a:t>‹#›</a:t>
            </a:fld>
            <a:endParaRPr lang="zh-CN" altLang="en-US" sz="1200" b="1" dirty="0">
              <a:solidFill>
                <a:srgbClr val="9BBB59"/>
              </a:solidFill>
              <a:latin typeface="微软雅黑" pitchFamily="34" charset="-122"/>
              <a:ea typeface="微软雅黑" pitchFamily="34" charset="-122"/>
            </a:endParaRPr>
          </a:p>
        </p:txBody>
      </p:sp>
      <p:sp>
        <p:nvSpPr>
          <p:cNvPr id="5" name="Text Placeholder 3"/>
          <p:cNvSpPr>
            <a:spLocks noGrp="1"/>
          </p:cNvSpPr>
          <p:nvPr>
            <p:ph type="body" sz="quarter" idx="10" hasCustomPrompt="1"/>
          </p:nvPr>
        </p:nvSpPr>
        <p:spPr>
          <a:xfrm>
            <a:off x="117698" y="681541"/>
            <a:ext cx="8494713" cy="3293270"/>
          </a:xfrm>
          <a:prstGeom prst="rect">
            <a:avLst/>
          </a:prstGeom>
        </p:spPr>
        <p:txBody>
          <a:bodyPr lIns="121906" tIns="60953" rIns="121906" bIns="60953"/>
          <a:lstStyle>
            <a:lvl1pPr marL="182540" indent="-182540">
              <a:lnSpc>
                <a:spcPct val="150000"/>
              </a:lnSpc>
              <a:spcBef>
                <a:spcPts val="600"/>
              </a:spcBef>
              <a:defRPr sz="1800">
                <a:latin typeface="微软雅黑" panose="020B0503020204020204" pitchFamily="34" charset="-122"/>
                <a:ea typeface="微软雅黑" panose="020B0503020204020204" pitchFamily="34" charset="-122"/>
              </a:defRPr>
            </a:lvl1pPr>
            <a:lvl2pPr marL="452383" indent="-269843">
              <a:lnSpc>
                <a:spcPct val="150000"/>
              </a:lnSpc>
              <a:spcBef>
                <a:spcPts val="600"/>
              </a:spcBef>
              <a:buFont typeface="Wingdings" panose="05000000000000000000" pitchFamily="2" charset="2"/>
              <a:buChar char="Ø"/>
              <a:defRPr sz="1575">
                <a:latin typeface="微软雅黑" panose="020B0503020204020204" pitchFamily="34" charset="-122"/>
                <a:ea typeface="微软雅黑" panose="020B0503020204020204" pitchFamily="34" charset="-122"/>
              </a:defRPr>
            </a:lvl2pPr>
            <a:lvl3pPr marL="720635" indent="-268256">
              <a:lnSpc>
                <a:spcPct val="150000"/>
              </a:lnSpc>
              <a:spcBef>
                <a:spcPts val="600"/>
              </a:spcBef>
              <a:defRPr sz="1425">
                <a:latin typeface="微软雅黑" panose="020B0503020204020204" pitchFamily="34" charset="-122"/>
                <a:ea typeface="微软雅黑" panose="020B0503020204020204" pitchFamily="34" charset="-122"/>
              </a:defRPr>
            </a:lvl3pPr>
            <a:lvl4pPr>
              <a:lnSpc>
                <a:spcPct val="150000"/>
              </a:lnSpc>
              <a:defRPr sz="1800">
                <a:latin typeface="微软雅黑" panose="020B0503020204020204" pitchFamily="34" charset="-122"/>
                <a:ea typeface="微软雅黑" panose="020B0503020204020204" pitchFamily="34" charset="-122"/>
              </a:defRPr>
            </a:lvl4pPr>
            <a:lvl5pPr>
              <a:lnSpc>
                <a:spcPct val="150000"/>
              </a:lnSpc>
              <a:defRPr sz="1800">
                <a:latin typeface="微软雅黑" panose="020B0503020204020204" pitchFamily="34" charset="-122"/>
                <a:ea typeface="微软雅黑" panose="020B0503020204020204" pitchFamily="34" charset="-122"/>
              </a:defRPr>
            </a:lvl5pPr>
          </a:lstStyle>
          <a:p>
            <a:pPr lvl="0"/>
            <a:r>
              <a:rPr lang="en-US" noProof="0" dirty="0" smtClean="0"/>
              <a:t>First level</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2745190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3" name="矩形 2"/>
          <p:cNvSpPr>
            <a:spLocks noChangeArrowheads="1"/>
          </p:cNvSpPr>
          <p:nvPr userDrawn="1"/>
        </p:nvSpPr>
        <p:spPr bwMode="auto">
          <a:xfrm>
            <a:off x="0" y="0"/>
            <a:ext cx="9144000" cy="5143500"/>
          </a:xfrm>
          <a:prstGeom prst="rect">
            <a:avLst/>
          </a:prstGeom>
          <a:solidFill>
            <a:schemeClr val="bg1"/>
          </a:solidFill>
          <a:ln w="9525" algn="ctr">
            <a:solidFill>
              <a:schemeClr val="bg1"/>
            </a:solidFill>
            <a:round/>
            <a:headEnd/>
            <a:tailEnd/>
          </a:ln>
        </p:spPr>
        <p:txBody>
          <a:bodyPr lIns="91430" tIns="45715" rIns="91430" bIns="45715"/>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charset="-122"/>
              </a:defRPr>
            </a:lvl9pPr>
          </a:lstStyle>
          <a:p>
            <a:pPr defTabSz="914288" eaLnBrk="1" hangingPunct="1">
              <a:defRPr/>
            </a:pPr>
            <a:endParaRPr lang="zh-CN" altLang="en-US" sz="1800" smtClean="0">
              <a:solidFill>
                <a:prstClr val="black"/>
              </a:solidFill>
            </a:endParaRPr>
          </a:p>
        </p:txBody>
      </p:sp>
    </p:spTree>
    <p:extLst>
      <p:ext uri="{BB962C8B-B14F-4D97-AF65-F5344CB8AC3E}">
        <p14:creationId xmlns:p14="http://schemas.microsoft.com/office/powerpoint/2010/main" val="1794505643"/>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theme" Target="../theme/theme2.xml"/><Relationship Id="rId5" Type="http://schemas.openxmlformats.org/officeDocument/2006/relationships/image" Target="../media/image2.jpeg"/><Relationship Id="rId1" Type="http://schemas.openxmlformats.org/officeDocument/2006/relationships/slideLayout" Target="../slideLayouts/slideLayout2.xml"/><Relationship Id="rId2"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theme" Target="../theme/theme3.xml"/><Relationship Id="rId3" Type="http://schemas.openxmlformats.org/officeDocument/2006/relationships/image" Target="../media/image3.jpeg"/></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16.xml"/><Relationship Id="rId12" Type="http://schemas.openxmlformats.org/officeDocument/2006/relationships/theme" Target="../theme/theme4.xml"/><Relationship Id="rId13" Type="http://schemas.openxmlformats.org/officeDocument/2006/relationships/image" Target="../media/image2.jpeg"/><Relationship Id="rId1" Type="http://schemas.openxmlformats.org/officeDocument/2006/relationships/slideLayout" Target="../slideLayouts/slideLayout6.xml"/><Relationship Id="rId2" Type="http://schemas.openxmlformats.org/officeDocument/2006/relationships/slideLayout" Target="../slideLayouts/slideLayout7.xml"/><Relationship Id="rId3" Type="http://schemas.openxmlformats.org/officeDocument/2006/relationships/slideLayout" Target="../slideLayouts/slideLayout8.xml"/><Relationship Id="rId4" Type="http://schemas.openxmlformats.org/officeDocument/2006/relationships/slideLayout" Target="../slideLayouts/slideLayout9.xml"/><Relationship Id="rId5" Type="http://schemas.openxmlformats.org/officeDocument/2006/relationships/slideLayout" Target="../slideLayouts/slideLayout10.xml"/><Relationship Id="rId6" Type="http://schemas.openxmlformats.org/officeDocument/2006/relationships/slideLayout" Target="../slideLayouts/slideLayout11.xml"/><Relationship Id="rId7" Type="http://schemas.openxmlformats.org/officeDocument/2006/relationships/slideLayout" Target="../slideLayouts/slideLayout12.xml"/><Relationship Id="rId8" Type="http://schemas.openxmlformats.org/officeDocument/2006/relationships/slideLayout" Target="../slideLayouts/slideLayout13.xml"/><Relationship Id="rId9" Type="http://schemas.openxmlformats.org/officeDocument/2006/relationships/slideLayout" Target="../slideLayouts/slideLayout14.xml"/><Relationship Id="rId10"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矩形 2"/>
          <p:cNvSpPr/>
          <p:nvPr userDrawn="1"/>
        </p:nvSpPr>
        <p:spPr>
          <a:xfrm>
            <a:off x="0" y="183222"/>
            <a:ext cx="9144000" cy="461665"/>
          </a:xfrm>
          <a:prstGeom prst="rect">
            <a:avLst/>
          </a:prstGeom>
        </p:spPr>
        <p:txBody>
          <a:bodyPr wrap="square">
            <a:spAutoFit/>
          </a:bodyPr>
          <a:lstStyle/>
          <a:p>
            <a:r>
              <a:rPr lang="zh-CN" altLang="en-US" sz="2400" b="1" dirty="0" smtClean="0">
                <a:solidFill>
                  <a:schemeClr val="accent2"/>
                </a:solidFill>
                <a:latin typeface="微软雅黑" panose="020B0503020204020204" pitchFamily="34" charset="-122"/>
                <a:ea typeface="微软雅黑" panose="020B0503020204020204" pitchFamily="34" charset="-122"/>
              </a:rPr>
              <a:t>  </a:t>
            </a:r>
            <a:endParaRPr lang="zh-CN" altLang="en-US" sz="2400" b="1" dirty="0">
              <a:solidFill>
                <a:schemeClr val="accent2"/>
              </a:solidFill>
              <a:latin typeface="微软雅黑" panose="020B0503020204020204" pitchFamily="34" charset="-122"/>
              <a:ea typeface="微软雅黑" panose="020B0503020204020204" pitchFamily="34" charset="-122"/>
            </a:endParaRPr>
          </a:p>
        </p:txBody>
      </p:sp>
      <p:pic>
        <p:nvPicPr>
          <p:cNvPr id="4" name="Picture 3"/>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 bg1="lt1" tx1="dk1" bg2="lt2" tx2="dk2" accent1="accent1" accent2="accent2" accent3="accent3" accent4="accent4" accent5="accent5" accent6="accent6" hlink="hlink" folHlink="folHlink"/>
  <p:sldLayoutIdLst>
    <p:sldLayoutId id="2147483668" r:id="rId1"/>
    <p:sldLayoutId id="2147483680" r:id="rId2"/>
    <p:sldLayoutId id="2147483694" r:id="rId3"/>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4" name="TextBox 1"/>
          <p:cNvSpPr txBox="1">
            <a:spLocks noChangeArrowheads="1"/>
          </p:cNvSpPr>
          <p:nvPr userDrawn="1"/>
        </p:nvSpPr>
        <p:spPr bwMode="auto">
          <a:xfrm>
            <a:off x="2915816" y="2211710"/>
            <a:ext cx="3570208" cy="461665"/>
          </a:xfrm>
          <a:prstGeom prst="rect">
            <a:avLst/>
          </a:prstGeom>
          <a:noFill/>
          <a:ln w="9525">
            <a:noFill/>
            <a:miter lim="800000"/>
            <a:headEnd/>
            <a:tailEnd/>
          </a:ln>
        </p:spPr>
        <p:txBody>
          <a:bodyPr wrap="none">
            <a:spAutoFit/>
          </a:bodyPr>
          <a:lstStyle/>
          <a:p>
            <a:pPr fontAlgn="base">
              <a:spcBef>
                <a:spcPct val="0"/>
              </a:spcBef>
              <a:spcAft>
                <a:spcPct val="0"/>
              </a:spcAft>
              <a:buFont typeface="Arial" charset="0"/>
              <a:buNone/>
            </a:pPr>
            <a:r>
              <a:rPr lang="zh-CN" altLang="en-US" sz="2400" b="0" dirty="0" smtClean="0">
                <a:solidFill>
                  <a:srgbClr val="000000"/>
                </a:solidFill>
                <a:latin typeface="DFKai-SB" panose="03000509000000000000" pitchFamily="65" charset="-120"/>
                <a:ea typeface="DFKai-SB" panose="03000509000000000000" pitchFamily="65" charset="-120"/>
              </a:rPr>
              <a:t>执行  创新  合作  共赢</a:t>
            </a:r>
          </a:p>
        </p:txBody>
      </p:sp>
    </p:spTree>
  </p:cSld>
  <p:clrMap bg1="lt1" tx1="dk1" bg2="lt2" tx2="dk2" accent1="accent1" accent2="accent2" accent3="accent3" accent4="accent4" accent5="accent5" accent6="accent6" hlink="hlink" folHlink="folHlink"/>
  <p:sldLayoutIdLst>
    <p:sldLayoutId id="2147483679" r:id="rId1"/>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矩形 2"/>
          <p:cNvSpPr/>
          <p:nvPr userDrawn="1"/>
        </p:nvSpPr>
        <p:spPr>
          <a:xfrm>
            <a:off x="0" y="183227"/>
            <a:ext cx="9144000" cy="461655"/>
          </a:xfrm>
          <a:prstGeom prst="rect">
            <a:avLst/>
          </a:prstGeom>
        </p:spPr>
        <p:txBody>
          <a:bodyPr wrap="square" lIns="91430" tIns="45715" rIns="91430" bIns="45715">
            <a:spAutoFit/>
          </a:bodyPr>
          <a:lstStyle/>
          <a:p>
            <a:pPr defTabSz="914288"/>
            <a:r>
              <a:rPr lang="zh-CN" altLang="en-US" sz="2400" b="1" dirty="0" smtClean="0">
                <a:solidFill>
                  <a:srgbClr val="C0504D"/>
                </a:solidFill>
                <a:latin typeface="微软雅黑" panose="020B0503020204020204" pitchFamily="34" charset="-122"/>
                <a:ea typeface="微软雅黑" panose="020B0503020204020204" pitchFamily="34" charset="-122"/>
              </a:rPr>
              <a:t>  </a:t>
            </a:r>
            <a:endParaRPr lang="zh-CN" altLang="en-US" sz="2400" b="1" dirty="0">
              <a:solidFill>
                <a:srgbClr val="C0504D"/>
              </a:solidFill>
              <a:latin typeface="微软雅黑" panose="020B0503020204020204" pitchFamily="34" charset="-122"/>
              <a:ea typeface="微软雅黑" panose="020B0503020204020204" pitchFamily="34" charset="-122"/>
            </a:endParaRPr>
          </a:p>
        </p:txBody>
      </p:sp>
      <p:pic>
        <p:nvPicPr>
          <p:cNvPr id="4" name="Picture 3"/>
          <p:cNvPicPr>
            <a:picLocks noChangeAspect="1"/>
          </p:cNvPicPr>
          <p:nvPr userDrawn="1"/>
        </p:nvPicPr>
        <p:blipFill>
          <a:blip r:embed="rId13"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5152026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iming>
    <p:tnLst>
      <p:par>
        <p:cTn id="1" dur="indefinite" restart="never" nodeType="tmRoot"/>
      </p:par>
    </p:tnLst>
  </p:timing>
  <p:hf hdr="0" ftr="0" dt="0"/>
  <p:txStyles>
    <p:titleStyle>
      <a:lvl1pPr algn="ctr" defTabSz="914288" rtl="0" eaLnBrk="1" latinLnBrk="0" hangingPunct="1">
        <a:spcBef>
          <a:spcPct val="0"/>
        </a:spcBef>
        <a:buNone/>
        <a:defRPr sz="4425" kern="1200">
          <a:solidFill>
            <a:schemeClr val="tx1"/>
          </a:solidFill>
          <a:latin typeface="+mj-lt"/>
          <a:ea typeface="+mj-ea"/>
          <a:cs typeface="+mj-cs"/>
        </a:defRPr>
      </a:lvl1pPr>
    </p:titleStyle>
    <p:bodyStyle>
      <a:lvl1pPr marL="342857" indent="-342857" algn="l" defTabSz="914288" rtl="0" eaLnBrk="1" latinLnBrk="0" hangingPunct="1">
        <a:spcBef>
          <a:spcPct val="20000"/>
        </a:spcBef>
        <a:buFont typeface="Arial" pitchFamily="34" charset="0"/>
        <a:buChar char="•"/>
        <a:defRPr sz="3225" kern="1200">
          <a:solidFill>
            <a:schemeClr val="tx1"/>
          </a:solidFill>
          <a:latin typeface="+mn-lt"/>
          <a:ea typeface="+mn-ea"/>
          <a:cs typeface="+mn-cs"/>
        </a:defRPr>
      </a:lvl1pPr>
      <a:lvl2pPr marL="742859" indent="-285715" algn="l" defTabSz="914288" rtl="0" eaLnBrk="1" latinLnBrk="0" hangingPunct="1">
        <a:spcBef>
          <a:spcPct val="20000"/>
        </a:spcBef>
        <a:buFont typeface="Arial" pitchFamily="34" charset="0"/>
        <a:buChar char="–"/>
        <a:defRPr sz="2775" kern="1200">
          <a:solidFill>
            <a:schemeClr val="tx1"/>
          </a:solidFill>
          <a:latin typeface="+mn-lt"/>
          <a:ea typeface="+mn-ea"/>
          <a:cs typeface="+mn-cs"/>
        </a:defRPr>
      </a:lvl2pPr>
      <a:lvl3pPr marL="1142858" indent="-228570" algn="l" defTabSz="914288"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00" indent="-228570" algn="l" defTabSz="914288" rtl="0" eaLnBrk="1" latinLnBrk="0" hangingPunct="1">
        <a:spcBef>
          <a:spcPct val="20000"/>
        </a:spcBef>
        <a:buFont typeface="Arial" pitchFamily="34" charset="0"/>
        <a:buChar char="–"/>
        <a:defRPr sz="2025" kern="1200">
          <a:solidFill>
            <a:schemeClr val="tx1"/>
          </a:solidFill>
          <a:latin typeface="+mn-lt"/>
          <a:ea typeface="+mn-ea"/>
          <a:cs typeface="+mn-cs"/>
        </a:defRPr>
      </a:lvl4pPr>
      <a:lvl5pPr marL="2057144" indent="-228570" algn="l" defTabSz="914288" rtl="0" eaLnBrk="1" latinLnBrk="0" hangingPunct="1">
        <a:spcBef>
          <a:spcPct val="20000"/>
        </a:spcBef>
        <a:buFont typeface="Arial" pitchFamily="34" charset="0"/>
        <a:buChar char="»"/>
        <a:defRPr sz="2025" kern="1200">
          <a:solidFill>
            <a:schemeClr val="tx1"/>
          </a:solidFill>
          <a:latin typeface="+mn-lt"/>
          <a:ea typeface="+mn-ea"/>
          <a:cs typeface="+mn-cs"/>
        </a:defRPr>
      </a:lvl5pPr>
      <a:lvl6pPr marL="2514285" indent="-228570" algn="l" defTabSz="914288" rtl="0" eaLnBrk="1" latinLnBrk="0" hangingPunct="1">
        <a:spcBef>
          <a:spcPct val="20000"/>
        </a:spcBef>
        <a:buFont typeface="Arial" pitchFamily="34" charset="0"/>
        <a:buChar char="•"/>
        <a:defRPr sz="2025" kern="1200">
          <a:solidFill>
            <a:schemeClr val="tx1"/>
          </a:solidFill>
          <a:latin typeface="+mn-lt"/>
          <a:ea typeface="+mn-ea"/>
          <a:cs typeface="+mn-cs"/>
        </a:defRPr>
      </a:lvl6pPr>
      <a:lvl7pPr marL="2971430" indent="-228570" algn="l" defTabSz="914288" rtl="0" eaLnBrk="1" latinLnBrk="0" hangingPunct="1">
        <a:spcBef>
          <a:spcPct val="20000"/>
        </a:spcBef>
        <a:buFont typeface="Arial" pitchFamily="34" charset="0"/>
        <a:buChar char="•"/>
        <a:defRPr sz="2025" kern="1200">
          <a:solidFill>
            <a:schemeClr val="tx1"/>
          </a:solidFill>
          <a:latin typeface="+mn-lt"/>
          <a:ea typeface="+mn-ea"/>
          <a:cs typeface="+mn-cs"/>
        </a:defRPr>
      </a:lvl7pPr>
      <a:lvl8pPr marL="3428573" indent="-228570" algn="l" defTabSz="914288" rtl="0" eaLnBrk="1" latinLnBrk="0" hangingPunct="1">
        <a:spcBef>
          <a:spcPct val="20000"/>
        </a:spcBef>
        <a:buFont typeface="Arial" pitchFamily="34" charset="0"/>
        <a:buChar char="•"/>
        <a:defRPr sz="2025" kern="1200">
          <a:solidFill>
            <a:schemeClr val="tx1"/>
          </a:solidFill>
          <a:latin typeface="+mn-lt"/>
          <a:ea typeface="+mn-ea"/>
          <a:cs typeface="+mn-cs"/>
        </a:defRPr>
      </a:lvl8pPr>
      <a:lvl9pPr marL="3885715" indent="-228570" algn="l" defTabSz="914288" rtl="0" eaLnBrk="1" latinLnBrk="0" hangingPunct="1">
        <a:spcBef>
          <a:spcPct val="20000"/>
        </a:spcBef>
        <a:buFont typeface="Arial" pitchFamily="34" charset="0"/>
        <a:buChar char="•"/>
        <a:defRPr sz="2025" kern="1200">
          <a:solidFill>
            <a:schemeClr val="tx1"/>
          </a:solidFill>
          <a:latin typeface="+mn-lt"/>
          <a:ea typeface="+mn-ea"/>
          <a:cs typeface="+mn-cs"/>
        </a:defRPr>
      </a:lvl9pPr>
    </p:bodyStyle>
    <p:otherStyle>
      <a:defPPr>
        <a:defRPr lang="zh-CN"/>
      </a:defPPr>
      <a:lvl1pPr marL="0" algn="l" defTabSz="914288" rtl="0" eaLnBrk="1" latinLnBrk="0" hangingPunct="1">
        <a:defRPr sz="1800" kern="1200">
          <a:solidFill>
            <a:schemeClr val="tx1"/>
          </a:solidFill>
          <a:latin typeface="+mn-lt"/>
          <a:ea typeface="+mn-ea"/>
          <a:cs typeface="+mn-cs"/>
        </a:defRPr>
      </a:lvl1pPr>
      <a:lvl2pPr marL="457142" algn="l" defTabSz="914288" rtl="0" eaLnBrk="1" latinLnBrk="0" hangingPunct="1">
        <a:defRPr sz="1800" kern="1200">
          <a:solidFill>
            <a:schemeClr val="tx1"/>
          </a:solidFill>
          <a:latin typeface="+mn-lt"/>
          <a:ea typeface="+mn-ea"/>
          <a:cs typeface="+mn-cs"/>
        </a:defRPr>
      </a:lvl2pPr>
      <a:lvl3pPr marL="914288" algn="l" defTabSz="914288" rtl="0" eaLnBrk="1" latinLnBrk="0" hangingPunct="1">
        <a:defRPr sz="1800" kern="1200">
          <a:solidFill>
            <a:schemeClr val="tx1"/>
          </a:solidFill>
          <a:latin typeface="+mn-lt"/>
          <a:ea typeface="+mn-ea"/>
          <a:cs typeface="+mn-cs"/>
        </a:defRPr>
      </a:lvl3pPr>
      <a:lvl4pPr marL="1371430" algn="l" defTabSz="914288" rtl="0" eaLnBrk="1" latinLnBrk="0" hangingPunct="1">
        <a:defRPr sz="1800" kern="1200">
          <a:solidFill>
            <a:schemeClr val="tx1"/>
          </a:solidFill>
          <a:latin typeface="+mn-lt"/>
          <a:ea typeface="+mn-ea"/>
          <a:cs typeface="+mn-cs"/>
        </a:defRPr>
      </a:lvl4pPr>
      <a:lvl5pPr marL="1828574" algn="l" defTabSz="914288" rtl="0" eaLnBrk="1" latinLnBrk="0" hangingPunct="1">
        <a:defRPr sz="1800" kern="1200">
          <a:solidFill>
            <a:schemeClr val="tx1"/>
          </a:solidFill>
          <a:latin typeface="+mn-lt"/>
          <a:ea typeface="+mn-ea"/>
          <a:cs typeface="+mn-cs"/>
        </a:defRPr>
      </a:lvl5pPr>
      <a:lvl6pPr marL="2285715" algn="l" defTabSz="914288" rtl="0" eaLnBrk="1" latinLnBrk="0" hangingPunct="1">
        <a:defRPr sz="1800" kern="1200">
          <a:solidFill>
            <a:schemeClr val="tx1"/>
          </a:solidFill>
          <a:latin typeface="+mn-lt"/>
          <a:ea typeface="+mn-ea"/>
          <a:cs typeface="+mn-cs"/>
        </a:defRPr>
      </a:lvl6pPr>
      <a:lvl7pPr marL="2742857" algn="l" defTabSz="914288" rtl="0" eaLnBrk="1" latinLnBrk="0" hangingPunct="1">
        <a:defRPr sz="1800" kern="1200">
          <a:solidFill>
            <a:schemeClr val="tx1"/>
          </a:solidFill>
          <a:latin typeface="+mn-lt"/>
          <a:ea typeface="+mn-ea"/>
          <a:cs typeface="+mn-cs"/>
        </a:defRPr>
      </a:lvl7pPr>
      <a:lvl8pPr marL="3200000" algn="l" defTabSz="914288" rtl="0" eaLnBrk="1" latinLnBrk="0" hangingPunct="1">
        <a:defRPr sz="1800" kern="1200">
          <a:solidFill>
            <a:schemeClr val="tx1"/>
          </a:solidFill>
          <a:latin typeface="+mn-lt"/>
          <a:ea typeface="+mn-ea"/>
          <a:cs typeface="+mn-cs"/>
        </a:defRPr>
      </a:lvl8pPr>
      <a:lvl9pPr marL="3657143" algn="l" defTabSz="91428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github.com/tensorflow/playground"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tif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6.tiff"/><Relationship Id="rId3" Type="http://schemas.openxmlformats.org/officeDocument/2006/relationships/image" Target="../media/image27.tif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179512" y="1419622"/>
            <a:ext cx="8576153" cy="607128"/>
          </a:xfrm>
          <a:prstGeom prst="rect">
            <a:avLst/>
          </a:prstGeom>
          <a:noFill/>
          <a:ln>
            <a:miter lim="800000"/>
            <a:headEnd/>
            <a:tailEnd/>
          </a:ln>
        </p:spPr>
        <p:txBody>
          <a:bodyPr lIns="91434" tIns="45717" rIns="91434" bIns="45717"/>
          <a:lstStyle>
            <a:defPPr>
              <a:defRPr lang="zh-CN"/>
            </a:defPPr>
            <a:lvl1pPr algn="l" rtl="0" fontAlgn="base">
              <a:spcBef>
                <a:spcPct val="0"/>
              </a:spcBef>
              <a:spcAft>
                <a:spcPct val="0"/>
              </a:spcAft>
              <a:defRPr sz="2800" kern="1200">
                <a:solidFill>
                  <a:schemeClr val="tx1"/>
                </a:solidFill>
                <a:latin typeface="Arial" charset="0"/>
                <a:ea typeface="宋体" pitchFamily="2" charset="-122"/>
                <a:cs typeface="+mn-cs"/>
              </a:defRPr>
            </a:lvl1pPr>
            <a:lvl2pPr marL="457200" algn="l" rtl="0" fontAlgn="base">
              <a:spcBef>
                <a:spcPct val="0"/>
              </a:spcBef>
              <a:spcAft>
                <a:spcPct val="0"/>
              </a:spcAft>
              <a:defRPr sz="2800" kern="1200">
                <a:solidFill>
                  <a:schemeClr val="tx1"/>
                </a:solidFill>
                <a:latin typeface="Arial" charset="0"/>
                <a:ea typeface="宋体" pitchFamily="2" charset="-122"/>
                <a:cs typeface="+mn-cs"/>
              </a:defRPr>
            </a:lvl2pPr>
            <a:lvl3pPr marL="914400" algn="l" rtl="0" fontAlgn="base">
              <a:spcBef>
                <a:spcPct val="0"/>
              </a:spcBef>
              <a:spcAft>
                <a:spcPct val="0"/>
              </a:spcAft>
              <a:defRPr sz="2800" kern="1200">
                <a:solidFill>
                  <a:schemeClr val="tx1"/>
                </a:solidFill>
                <a:latin typeface="Arial" charset="0"/>
                <a:ea typeface="宋体" pitchFamily="2" charset="-122"/>
                <a:cs typeface="+mn-cs"/>
              </a:defRPr>
            </a:lvl3pPr>
            <a:lvl4pPr marL="1371600" algn="l" rtl="0" fontAlgn="base">
              <a:spcBef>
                <a:spcPct val="0"/>
              </a:spcBef>
              <a:spcAft>
                <a:spcPct val="0"/>
              </a:spcAft>
              <a:defRPr sz="2800" kern="1200">
                <a:solidFill>
                  <a:schemeClr val="tx1"/>
                </a:solidFill>
                <a:latin typeface="Arial" charset="0"/>
                <a:ea typeface="宋体" pitchFamily="2" charset="-122"/>
                <a:cs typeface="+mn-cs"/>
              </a:defRPr>
            </a:lvl4pPr>
            <a:lvl5pPr marL="1828800" algn="l" rtl="0" fontAlgn="base">
              <a:spcBef>
                <a:spcPct val="0"/>
              </a:spcBef>
              <a:spcAft>
                <a:spcPct val="0"/>
              </a:spcAft>
              <a:defRPr sz="2800" kern="1200">
                <a:solidFill>
                  <a:schemeClr val="tx1"/>
                </a:solidFill>
                <a:latin typeface="Arial" charset="0"/>
                <a:ea typeface="宋体" pitchFamily="2" charset="-122"/>
                <a:cs typeface="+mn-cs"/>
              </a:defRPr>
            </a:lvl5pPr>
            <a:lvl6pPr marL="2286000" algn="l" defTabSz="914400" rtl="0" eaLnBrk="1" latinLnBrk="0" hangingPunct="1">
              <a:defRPr sz="2800" kern="1200">
                <a:solidFill>
                  <a:schemeClr val="tx1"/>
                </a:solidFill>
                <a:latin typeface="Arial" charset="0"/>
                <a:ea typeface="宋体" pitchFamily="2" charset="-122"/>
                <a:cs typeface="+mn-cs"/>
              </a:defRPr>
            </a:lvl6pPr>
            <a:lvl7pPr marL="2743200" algn="l" defTabSz="914400" rtl="0" eaLnBrk="1" latinLnBrk="0" hangingPunct="1">
              <a:defRPr sz="2800" kern="1200">
                <a:solidFill>
                  <a:schemeClr val="tx1"/>
                </a:solidFill>
                <a:latin typeface="Arial" charset="0"/>
                <a:ea typeface="宋体" pitchFamily="2" charset="-122"/>
                <a:cs typeface="+mn-cs"/>
              </a:defRPr>
            </a:lvl7pPr>
            <a:lvl8pPr marL="3200400" algn="l" defTabSz="914400" rtl="0" eaLnBrk="1" latinLnBrk="0" hangingPunct="1">
              <a:defRPr sz="2800" kern="1200">
                <a:solidFill>
                  <a:schemeClr val="tx1"/>
                </a:solidFill>
                <a:latin typeface="Arial" charset="0"/>
                <a:ea typeface="宋体" pitchFamily="2" charset="-122"/>
                <a:cs typeface="+mn-cs"/>
              </a:defRPr>
            </a:lvl8pPr>
            <a:lvl9pPr marL="3657600" algn="l" defTabSz="914400" rtl="0" eaLnBrk="1" latinLnBrk="0" hangingPunct="1">
              <a:defRPr sz="2800" kern="1200">
                <a:solidFill>
                  <a:schemeClr val="tx1"/>
                </a:solidFill>
                <a:latin typeface="Arial" charset="0"/>
                <a:ea typeface="宋体" pitchFamily="2" charset="-122"/>
                <a:cs typeface="+mn-cs"/>
              </a:defRPr>
            </a:lvl9pPr>
          </a:lstStyle>
          <a:p>
            <a:pPr eaLnBrk="0" hangingPunct="0">
              <a:defRPr/>
            </a:pPr>
            <a:r>
              <a:rPr lang="en-US" altLang="zh-CN" sz="3200" b="1" kern="0" dirty="0" err="1" smtClean="0">
                <a:latin typeface="微软雅黑" pitchFamily="34" charset="-122"/>
                <a:ea typeface="微软雅黑" pitchFamily="34" charset="-122"/>
                <a:cs typeface="+mj-cs"/>
              </a:rPr>
              <a:t>Docker</a:t>
            </a:r>
            <a:r>
              <a:rPr lang="zh-CN" altLang="en-US" sz="3200" b="1" kern="0" dirty="0" smtClean="0">
                <a:latin typeface="微软雅黑" pitchFamily="34" charset="-122"/>
                <a:ea typeface="微软雅黑" pitchFamily="34" charset="-122"/>
                <a:cs typeface="+mj-cs"/>
              </a:rPr>
              <a:t>基础</a:t>
            </a:r>
            <a:endParaRPr lang="en-US" altLang="zh-CN" sz="3200" b="1" kern="0" dirty="0" smtClean="0">
              <a:latin typeface="微软雅黑" pitchFamily="34" charset="-122"/>
              <a:ea typeface="微软雅黑" pitchFamily="34" charset="-122"/>
              <a:cs typeface="+mj-cs"/>
            </a:endParaRPr>
          </a:p>
          <a:p>
            <a:pPr eaLnBrk="0" hangingPunct="0">
              <a:defRPr/>
            </a:pPr>
            <a:endParaRPr lang="zh-CN" altLang="en-US" sz="900" b="1" kern="0" dirty="0" smtClean="0">
              <a:latin typeface="微软雅黑" pitchFamily="34" charset="-122"/>
              <a:ea typeface="微软雅黑" pitchFamily="34" charset="-122"/>
              <a:cs typeface="+mj-cs"/>
            </a:endParaRPr>
          </a:p>
          <a:p>
            <a:pPr eaLnBrk="0" hangingPunct="0">
              <a:lnSpc>
                <a:spcPct val="150000"/>
              </a:lnSpc>
              <a:defRPr/>
            </a:pPr>
            <a:r>
              <a:rPr lang="en-US" altLang="zh-CN" sz="1800" b="1" kern="0" dirty="0" err="1" smtClean="0">
                <a:latin typeface="微软雅黑" pitchFamily="34" charset="-122"/>
                <a:ea typeface="微软雅黑" pitchFamily="34" charset="-122"/>
                <a:cs typeface="+mj-cs"/>
              </a:rPr>
              <a:t>DataFoundry</a:t>
            </a:r>
            <a:r>
              <a:rPr lang="zh-CN" altLang="en-US" sz="1800" b="1" kern="0" dirty="0" smtClean="0">
                <a:latin typeface="微软雅黑" pitchFamily="34" charset="-122"/>
                <a:ea typeface="微软雅黑" pitchFamily="34" charset="-122"/>
                <a:cs typeface="+mj-cs"/>
              </a:rPr>
              <a:t>系列培训</a:t>
            </a:r>
          </a:p>
          <a:p>
            <a:pPr eaLnBrk="0" hangingPunct="0">
              <a:lnSpc>
                <a:spcPct val="150000"/>
              </a:lnSpc>
              <a:defRPr/>
            </a:pPr>
            <a:r>
              <a:rPr lang="en-US" altLang="zh-CN" sz="1800" b="1" kern="0" dirty="0" err="1">
                <a:latin typeface="微软雅黑" pitchFamily="34" charset="-122"/>
                <a:ea typeface="微软雅黑" pitchFamily="34" charset="-122"/>
                <a:cs typeface="+mj-cs"/>
              </a:rPr>
              <a:t>g</a:t>
            </a:r>
            <a:r>
              <a:rPr lang="en-US" altLang="zh-CN" sz="1800" b="1" kern="0" dirty="0" err="1" smtClean="0">
                <a:latin typeface="微软雅黑" pitchFamily="34" charset="-122"/>
                <a:ea typeface="微软雅黑" pitchFamily="34" charset="-122"/>
                <a:cs typeface="+mj-cs"/>
              </a:rPr>
              <a:t>ithub.com</a:t>
            </a:r>
            <a:r>
              <a:rPr lang="en-US" altLang="zh-CN" sz="1800" b="1" kern="0" dirty="0" smtClean="0">
                <a:latin typeface="微软雅黑" pitchFamily="34" charset="-122"/>
                <a:ea typeface="微软雅黑" pitchFamily="34" charset="-122"/>
                <a:cs typeface="+mj-cs"/>
              </a:rPr>
              <a:t>/</a:t>
            </a:r>
            <a:r>
              <a:rPr lang="en-US" altLang="zh-CN" sz="1800" b="1" kern="0" dirty="0" err="1" smtClean="0">
                <a:latin typeface="微软雅黑" pitchFamily="34" charset="-122"/>
                <a:ea typeface="微软雅黑" pitchFamily="34" charset="-122"/>
                <a:cs typeface="+mj-cs"/>
              </a:rPr>
              <a:t>datafoundry</a:t>
            </a:r>
            <a:r>
              <a:rPr lang="en-US" altLang="zh-CN" sz="1800" b="1" kern="0" dirty="0" smtClean="0">
                <a:latin typeface="微软雅黑" pitchFamily="34" charset="-122"/>
                <a:ea typeface="微软雅黑" pitchFamily="34" charset="-122"/>
                <a:cs typeface="+mj-cs"/>
              </a:rPr>
              <a:t>/training</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两项支持容器的技术储备</a:t>
            </a:r>
            <a:endParaRPr kumimoji="1" lang="zh-CN" altLang="en-US" dirty="0"/>
          </a:p>
        </p:txBody>
      </p:sp>
      <p:sp>
        <p:nvSpPr>
          <p:cNvPr id="4" name="文本占位符 2"/>
          <p:cNvSpPr txBox="1">
            <a:spLocks/>
          </p:cNvSpPr>
          <p:nvPr/>
        </p:nvSpPr>
        <p:spPr>
          <a:xfrm>
            <a:off x="205662" y="1275606"/>
            <a:ext cx="7848872" cy="905271"/>
          </a:xfrm>
          <a:prstGeom prst="rect">
            <a:avLst/>
          </a:prstGeom>
        </p:spPr>
        <p:txBody>
          <a:bodyPr lIns="91436" tIns="45718" rIns="91436" bIns="45718"/>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buFont typeface="Wingdings" charset="2"/>
              <a:buChar char="Ø"/>
            </a:pPr>
            <a:r>
              <a:rPr lang="zh-CN" altLang="en-US" sz="1400" dirty="0" smtClean="0">
                <a:solidFill>
                  <a:prstClr val="black"/>
                </a:solidFill>
                <a:latin typeface="Microsoft YaHei" charset="0"/>
                <a:ea typeface="Microsoft YaHei" charset="0"/>
                <a:cs typeface="Microsoft YaHei" charset="0"/>
              </a:rPr>
              <a:t>控制资源的使用量</a:t>
            </a:r>
          </a:p>
          <a:p>
            <a:pPr>
              <a:lnSpc>
                <a:spcPct val="150000"/>
              </a:lnSpc>
              <a:buFont typeface="Wingdings" charset="2"/>
              <a:buChar char="Ø"/>
            </a:pPr>
            <a:r>
              <a:rPr lang="zh-CN" altLang="en-US" sz="1400" dirty="0" smtClean="0">
                <a:solidFill>
                  <a:prstClr val="black"/>
                </a:solidFill>
                <a:latin typeface="Microsoft YaHei" charset="0"/>
                <a:ea typeface="Microsoft YaHei" charset="0"/>
                <a:cs typeface="Microsoft YaHei" charset="0"/>
              </a:rPr>
              <a:t>由</a:t>
            </a:r>
            <a:r>
              <a:rPr lang="en-US" altLang="zh-CN" sz="1400" dirty="0" smtClean="0">
                <a:solidFill>
                  <a:prstClr val="black"/>
                </a:solidFill>
                <a:latin typeface="Microsoft YaHei" charset="0"/>
                <a:ea typeface="Microsoft YaHei" charset="0"/>
                <a:cs typeface="Microsoft YaHei" charset="0"/>
              </a:rPr>
              <a:t>google</a:t>
            </a:r>
            <a:r>
              <a:rPr lang="zh-CN" altLang="en-US" sz="1400" dirty="0" smtClean="0">
                <a:solidFill>
                  <a:prstClr val="black"/>
                </a:solidFill>
                <a:latin typeface="Microsoft YaHei" charset="0"/>
                <a:ea typeface="Microsoft YaHei" charset="0"/>
                <a:cs typeface="Microsoft YaHei" charset="0"/>
              </a:rPr>
              <a:t>贡献，</a:t>
            </a:r>
            <a:r>
              <a:rPr lang="en-US" altLang="zh-CN" sz="1400" dirty="0" smtClean="0">
                <a:solidFill>
                  <a:prstClr val="black"/>
                </a:solidFill>
                <a:latin typeface="Microsoft YaHei" charset="0"/>
                <a:ea typeface="Microsoft YaHei" charset="0"/>
                <a:cs typeface="Microsoft YaHei" charset="0"/>
              </a:rPr>
              <a:t>2007</a:t>
            </a:r>
            <a:r>
              <a:rPr lang="zh-CN" altLang="en-US" sz="1400" dirty="0" smtClean="0">
                <a:solidFill>
                  <a:prstClr val="black"/>
                </a:solidFill>
                <a:latin typeface="Microsoft YaHei" charset="0"/>
                <a:ea typeface="Microsoft YaHei" charset="0"/>
                <a:cs typeface="Microsoft YaHei" charset="0"/>
              </a:rPr>
              <a:t>年进入</a:t>
            </a:r>
            <a:r>
              <a:rPr lang="en-US" altLang="zh-CN" sz="1400" dirty="0" err="1" smtClean="0">
                <a:solidFill>
                  <a:prstClr val="black"/>
                </a:solidFill>
                <a:latin typeface="Microsoft YaHei" charset="0"/>
                <a:ea typeface="Microsoft YaHei" charset="0"/>
                <a:cs typeface="Microsoft YaHei" charset="0"/>
              </a:rPr>
              <a:t>linux</a:t>
            </a:r>
            <a:r>
              <a:rPr lang="zh-CN" altLang="en-US" sz="1400" dirty="0" smtClean="0">
                <a:solidFill>
                  <a:prstClr val="black"/>
                </a:solidFill>
                <a:latin typeface="Microsoft YaHei" charset="0"/>
                <a:ea typeface="Microsoft YaHei" charset="0"/>
                <a:cs typeface="Microsoft YaHei" charset="0"/>
              </a:rPr>
              <a:t>内核</a:t>
            </a:r>
            <a:endParaRPr lang="zh-CN" altLang="en-US" sz="1400" dirty="0">
              <a:solidFill>
                <a:prstClr val="black"/>
              </a:solidFill>
              <a:latin typeface="Microsoft YaHei" charset="0"/>
              <a:ea typeface="Microsoft YaHei" charset="0"/>
              <a:cs typeface="Microsoft YaHei" charset="0"/>
            </a:endParaRPr>
          </a:p>
          <a:p>
            <a:pPr>
              <a:lnSpc>
                <a:spcPct val="150000"/>
              </a:lnSpc>
              <a:buFont typeface="Wingdings" charset="2"/>
              <a:buChar char="Ø"/>
            </a:pPr>
            <a:r>
              <a:rPr lang="en-US" altLang="zh-CN" sz="1400" dirty="0" err="1">
                <a:solidFill>
                  <a:prstClr val="black"/>
                </a:solidFill>
                <a:latin typeface="Microsoft YaHei" charset="0"/>
                <a:ea typeface="Microsoft YaHei" charset="0"/>
                <a:cs typeface="Microsoft YaHei" charset="0"/>
              </a:rPr>
              <a:t>b</a:t>
            </a:r>
            <a:r>
              <a:rPr lang="en-US" altLang="zh-CN" sz="1400" dirty="0" err="1" smtClean="0">
                <a:solidFill>
                  <a:prstClr val="black"/>
                </a:solidFill>
                <a:latin typeface="Microsoft YaHei" charset="0"/>
                <a:ea typeface="Microsoft YaHei" charset="0"/>
                <a:cs typeface="Microsoft YaHei" charset="0"/>
              </a:rPr>
              <a:t>lkio</a:t>
            </a:r>
            <a:r>
              <a:rPr lang="en-US" altLang="zh-CN" sz="1400" dirty="0" smtClean="0">
                <a:solidFill>
                  <a:prstClr val="black"/>
                </a:solidFill>
                <a:latin typeface="Microsoft YaHei" charset="0"/>
                <a:ea typeface="Microsoft YaHei" charset="0"/>
                <a:cs typeface="Microsoft YaHei" charset="0"/>
              </a:rPr>
              <a:t> </a:t>
            </a:r>
            <a:r>
              <a:rPr lang="en-US" altLang="zh-CN" sz="1400" dirty="0" err="1" smtClean="0">
                <a:solidFill>
                  <a:prstClr val="black"/>
                </a:solidFill>
                <a:latin typeface="Microsoft YaHei" charset="0"/>
                <a:ea typeface="Microsoft YaHei" charset="0"/>
                <a:cs typeface="Microsoft YaHei" charset="0"/>
              </a:rPr>
              <a:t>cpu</a:t>
            </a:r>
            <a:r>
              <a:rPr lang="en-US" altLang="zh-CN" sz="1400" dirty="0" smtClean="0">
                <a:solidFill>
                  <a:prstClr val="black"/>
                </a:solidFill>
                <a:latin typeface="Microsoft YaHei" charset="0"/>
                <a:ea typeface="Microsoft YaHei" charset="0"/>
                <a:cs typeface="Microsoft YaHei" charset="0"/>
              </a:rPr>
              <a:t> </a:t>
            </a:r>
            <a:r>
              <a:rPr lang="en-US" altLang="zh-CN" sz="1400" dirty="0" err="1" smtClean="0">
                <a:solidFill>
                  <a:prstClr val="black"/>
                </a:solidFill>
                <a:latin typeface="Microsoft YaHei" charset="0"/>
                <a:ea typeface="Microsoft YaHei" charset="0"/>
                <a:cs typeface="Microsoft YaHei" charset="0"/>
              </a:rPr>
              <a:t>cpuacct</a:t>
            </a:r>
            <a:r>
              <a:rPr lang="en-US" altLang="zh-CN" sz="1400" dirty="0" smtClean="0">
                <a:solidFill>
                  <a:prstClr val="black"/>
                </a:solidFill>
                <a:latin typeface="Microsoft YaHei" charset="0"/>
                <a:ea typeface="Microsoft YaHei" charset="0"/>
                <a:cs typeface="Microsoft YaHei" charset="0"/>
              </a:rPr>
              <a:t> </a:t>
            </a:r>
            <a:r>
              <a:rPr lang="en-US" altLang="zh-CN" sz="1400" dirty="0" err="1" smtClean="0">
                <a:solidFill>
                  <a:prstClr val="black"/>
                </a:solidFill>
                <a:latin typeface="Microsoft YaHei" charset="0"/>
                <a:ea typeface="Microsoft YaHei" charset="0"/>
                <a:cs typeface="Microsoft YaHei" charset="0"/>
              </a:rPr>
              <a:t>cpuset</a:t>
            </a:r>
            <a:r>
              <a:rPr lang="en-US" altLang="zh-CN" sz="1400" dirty="0" smtClean="0">
                <a:solidFill>
                  <a:prstClr val="black"/>
                </a:solidFill>
                <a:latin typeface="Microsoft YaHei" charset="0"/>
                <a:ea typeface="Microsoft YaHei" charset="0"/>
                <a:cs typeface="Microsoft YaHei" charset="0"/>
              </a:rPr>
              <a:t> memory devices freezer</a:t>
            </a:r>
            <a:endParaRPr lang="zh-CN" altLang="en-US" sz="1400" dirty="0">
              <a:solidFill>
                <a:prstClr val="black"/>
              </a:solidFill>
              <a:latin typeface="Microsoft YaHei" charset="0"/>
              <a:ea typeface="Microsoft YaHei" charset="0"/>
              <a:cs typeface="Microsoft YaHei" charset="0"/>
            </a:endParaRPr>
          </a:p>
        </p:txBody>
      </p:sp>
      <p:sp>
        <p:nvSpPr>
          <p:cNvPr id="5" name="文本占位符 2"/>
          <p:cNvSpPr txBox="1">
            <a:spLocks/>
          </p:cNvSpPr>
          <p:nvPr/>
        </p:nvSpPr>
        <p:spPr>
          <a:xfrm>
            <a:off x="205662" y="3003798"/>
            <a:ext cx="7848872" cy="905271"/>
          </a:xfrm>
          <a:prstGeom prst="rect">
            <a:avLst/>
          </a:prstGeom>
        </p:spPr>
        <p:txBody>
          <a:bodyPr lIns="91436" tIns="45718" rIns="91436" bIns="45718"/>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buFont typeface="Wingdings" charset="2"/>
              <a:buChar char="Ø"/>
            </a:pPr>
            <a:r>
              <a:rPr lang="zh-CN" altLang="en-US" sz="1400" dirty="0" smtClean="0">
                <a:solidFill>
                  <a:prstClr val="black"/>
                </a:solidFill>
                <a:latin typeface="Microsoft YaHei" charset="0"/>
                <a:ea typeface="Microsoft YaHei" charset="0"/>
                <a:cs typeface="Microsoft YaHei" charset="0"/>
              </a:rPr>
              <a:t>隔离环境</a:t>
            </a:r>
          </a:p>
          <a:p>
            <a:pPr>
              <a:lnSpc>
                <a:spcPct val="150000"/>
              </a:lnSpc>
              <a:buFont typeface="Wingdings" charset="2"/>
              <a:buChar char="Ø"/>
            </a:pPr>
            <a:r>
              <a:rPr lang="en-US" altLang="zh-CN" sz="1400" dirty="0" smtClean="0">
                <a:solidFill>
                  <a:prstClr val="black"/>
                </a:solidFill>
                <a:latin typeface="Microsoft YaHei" charset="0"/>
                <a:ea typeface="Microsoft YaHei" charset="0"/>
                <a:cs typeface="Microsoft YaHei" charset="0"/>
              </a:rPr>
              <a:t>2001</a:t>
            </a:r>
            <a:r>
              <a:rPr lang="zh-CN" altLang="en-US" sz="1400" dirty="0" smtClean="0">
                <a:solidFill>
                  <a:prstClr val="black"/>
                </a:solidFill>
                <a:latin typeface="Microsoft YaHei" charset="0"/>
                <a:ea typeface="Microsoft YaHei" charset="0"/>
                <a:cs typeface="Microsoft YaHei" charset="0"/>
              </a:rPr>
              <a:t>年开始进入</a:t>
            </a:r>
            <a:r>
              <a:rPr lang="en-US" altLang="zh-CN" sz="1400" dirty="0" err="1" smtClean="0">
                <a:solidFill>
                  <a:prstClr val="black"/>
                </a:solidFill>
                <a:latin typeface="Microsoft YaHei" charset="0"/>
                <a:ea typeface="Microsoft YaHei" charset="0"/>
                <a:cs typeface="Microsoft YaHei" charset="0"/>
              </a:rPr>
              <a:t>linux</a:t>
            </a:r>
            <a:r>
              <a:rPr lang="zh-CN" altLang="en-US" sz="1400" dirty="0" smtClean="0">
                <a:solidFill>
                  <a:prstClr val="black"/>
                </a:solidFill>
                <a:latin typeface="Microsoft YaHei" charset="0"/>
                <a:ea typeface="Microsoft YaHei" charset="0"/>
                <a:cs typeface="Microsoft YaHei" charset="0"/>
              </a:rPr>
              <a:t>内核</a:t>
            </a:r>
          </a:p>
          <a:p>
            <a:pPr>
              <a:lnSpc>
                <a:spcPct val="150000"/>
              </a:lnSpc>
              <a:buFont typeface="Wingdings" charset="2"/>
              <a:buChar char="Ø"/>
            </a:pPr>
            <a:r>
              <a:rPr lang="en-US" altLang="zh-CN" sz="1400" dirty="0" err="1">
                <a:solidFill>
                  <a:prstClr val="black"/>
                </a:solidFill>
                <a:latin typeface="Microsoft YaHei" charset="0"/>
                <a:ea typeface="Microsoft YaHei" charset="0"/>
                <a:cs typeface="Microsoft YaHei" charset="0"/>
              </a:rPr>
              <a:t>i</a:t>
            </a:r>
            <a:r>
              <a:rPr lang="en-US" altLang="zh-CN" sz="1400" dirty="0" err="1" smtClean="0">
                <a:solidFill>
                  <a:prstClr val="black"/>
                </a:solidFill>
                <a:latin typeface="Microsoft YaHei" charset="0"/>
                <a:ea typeface="Microsoft YaHei" charset="0"/>
                <a:cs typeface="Microsoft YaHei" charset="0"/>
              </a:rPr>
              <a:t>pc</a:t>
            </a:r>
            <a:r>
              <a:rPr lang="en-US" altLang="zh-CN" sz="1400" dirty="0" smtClean="0">
                <a:solidFill>
                  <a:prstClr val="black"/>
                </a:solidFill>
                <a:latin typeface="Microsoft YaHei" charset="0"/>
                <a:ea typeface="Microsoft YaHei" charset="0"/>
                <a:cs typeface="Microsoft YaHei" charset="0"/>
              </a:rPr>
              <a:t> </a:t>
            </a:r>
            <a:r>
              <a:rPr lang="en-US" altLang="zh-CN" sz="1400" dirty="0" err="1" smtClean="0">
                <a:solidFill>
                  <a:prstClr val="black"/>
                </a:solidFill>
                <a:latin typeface="Microsoft YaHei" charset="0"/>
                <a:ea typeface="Microsoft YaHei" charset="0"/>
                <a:cs typeface="Microsoft YaHei" charset="0"/>
              </a:rPr>
              <a:t>mnt</a:t>
            </a:r>
            <a:r>
              <a:rPr lang="en-US" altLang="zh-CN" sz="1400" dirty="0" smtClean="0">
                <a:solidFill>
                  <a:prstClr val="black"/>
                </a:solidFill>
                <a:latin typeface="Microsoft YaHei" charset="0"/>
                <a:ea typeface="Microsoft YaHei" charset="0"/>
                <a:cs typeface="Microsoft YaHei" charset="0"/>
              </a:rPr>
              <a:t> </a:t>
            </a:r>
            <a:r>
              <a:rPr lang="en-US" altLang="zh-CN" sz="1400" dirty="0" err="1" smtClean="0">
                <a:solidFill>
                  <a:prstClr val="black"/>
                </a:solidFill>
                <a:latin typeface="Microsoft YaHei" charset="0"/>
                <a:ea typeface="Microsoft YaHei" charset="0"/>
                <a:cs typeface="Microsoft YaHei" charset="0"/>
              </a:rPr>
              <a:t>pid</a:t>
            </a:r>
            <a:r>
              <a:rPr lang="en-US" altLang="zh-CN" sz="1400" dirty="0" smtClean="0">
                <a:solidFill>
                  <a:prstClr val="black"/>
                </a:solidFill>
                <a:latin typeface="Microsoft YaHei" charset="0"/>
                <a:ea typeface="Microsoft YaHei" charset="0"/>
                <a:cs typeface="Microsoft YaHei" charset="0"/>
              </a:rPr>
              <a:t> net </a:t>
            </a:r>
            <a:r>
              <a:rPr lang="en-US" altLang="zh-CN" sz="1400" dirty="0" err="1" smtClean="0">
                <a:solidFill>
                  <a:prstClr val="black"/>
                </a:solidFill>
                <a:latin typeface="Microsoft YaHei" charset="0"/>
                <a:ea typeface="Microsoft YaHei" charset="0"/>
                <a:cs typeface="Microsoft YaHei" charset="0"/>
              </a:rPr>
              <a:t>uts</a:t>
            </a:r>
            <a:r>
              <a:rPr lang="en-US" altLang="zh-CN" sz="1400" dirty="0" smtClean="0">
                <a:solidFill>
                  <a:prstClr val="black"/>
                </a:solidFill>
                <a:latin typeface="Microsoft YaHei" charset="0"/>
                <a:ea typeface="Microsoft YaHei" charset="0"/>
                <a:cs typeface="Microsoft YaHei" charset="0"/>
              </a:rPr>
              <a:t> user</a:t>
            </a:r>
            <a:endParaRPr lang="zh-CN" altLang="en-US" sz="1400" dirty="0">
              <a:solidFill>
                <a:prstClr val="black"/>
              </a:solidFill>
              <a:latin typeface="Microsoft YaHei" charset="0"/>
              <a:ea typeface="Microsoft YaHei" charset="0"/>
              <a:cs typeface="Microsoft YaHei" charset="0"/>
            </a:endParaRPr>
          </a:p>
        </p:txBody>
      </p:sp>
      <p:sp>
        <p:nvSpPr>
          <p:cNvPr id="6" name="文本框 34"/>
          <p:cNvSpPr txBox="1">
            <a:spLocks noChangeArrowheads="1"/>
          </p:cNvSpPr>
          <p:nvPr/>
        </p:nvSpPr>
        <p:spPr bwMode="auto">
          <a:xfrm>
            <a:off x="205663" y="937052"/>
            <a:ext cx="155802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charset="0"/>
              </a:defRPr>
            </a:lvl1pPr>
            <a:lvl2pPr marL="742950" indent="-285750">
              <a:defRPr>
                <a:solidFill>
                  <a:schemeClr val="tx1"/>
                </a:solidFill>
                <a:latin typeface="Arial" charset="0"/>
                <a:ea typeface="宋体" charset="0"/>
              </a:defRPr>
            </a:lvl2pPr>
            <a:lvl3pPr marL="1143000" indent="-228600">
              <a:defRPr>
                <a:solidFill>
                  <a:schemeClr val="tx1"/>
                </a:solidFill>
                <a:latin typeface="Arial" charset="0"/>
                <a:ea typeface="宋体" charset="0"/>
              </a:defRPr>
            </a:lvl3pPr>
            <a:lvl4pPr marL="1600200" indent="-228600">
              <a:defRPr>
                <a:solidFill>
                  <a:schemeClr val="tx1"/>
                </a:solidFill>
                <a:latin typeface="Arial" charset="0"/>
                <a:ea typeface="宋体" charset="0"/>
              </a:defRPr>
            </a:lvl4pPr>
            <a:lvl5pPr marL="2057400" indent="-22860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r>
              <a:rPr lang="en-US" altLang="zh-CN" sz="1600" b="1" dirty="0" err="1">
                <a:solidFill>
                  <a:prstClr val="black"/>
                </a:solidFill>
                <a:latin typeface="微软雅黑" charset="0"/>
                <a:ea typeface="微软雅黑" charset="0"/>
              </a:rPr>
              <a:t>c</a:t>
            </a:r>
            <a:r>
              <a:rPr lang="en-US" altLang="zh-CN" sz="1600" b="1" dirty="0" err="1" smtClean="0">
                <a:solidFill>
                  <a:prstClr val="black"/>
                </a:solidFill>
                <a:latin typeface="微软雅黑" charset="0"/>
                <a:ea typeface="微软雅黑" charset="0"/>
              </a:rPr>
              <a:t>group</a:t>
            </a:r>
            <a:endParaRPr lang="zh-CN" altLang="en-US" sz="1600" b="1" dirty="0">
              <a:solidFill>
                <a:srgbClr val="FFC000"/>
              </a:solidFill>
              <a:latin typeface="微软雅黑" charset="0"/>
              <a:ea typeface="微软雅黑" charset="0"/>
            </a:endParaRPr>
          </a:p>
        </p:txBody>
      </p:sp>
      <p:sp>
        <p:nvSpPr>
          <p:cNvPr id="7" name="文本框 34"/>
          <p:cNvSpPr txBox="1">
            <a:spLocks noChangeArrowheads="1"/>
          </p:cNvSpPr>
          <p:nvPr/>
        </p:nvSpPr>
        <p:spPr bwMode="auto">
          <a:xfrm>
            <a:off x="205663" y="2584458"/>
            <a:ext cx="155802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charset="0"/>
              </a:defRPr>
            </a:lvl1pPr>
            <a:lvl2pPr marL="742950" indent="-285750">
              <a:defRPr>
                <a:solidFill>
                  <a:schemeClr val="tx1"/>
                </a:solidFill>
                <a:latin typeface="Arial" charset="0"/>
                <a:ea typeface="宋体" charset="0"/>
              </a:defRPr>
            </a:lvl2pPr>
            <a:lvl3pPr marL="1143000" indent="-228600">
              <a:defRPr>
                <a:solidFill>
                  <a:schemeClr val="tx1"/>
                </a:solidFill>
                <a:latin typeface="Arial" charset="0"/>
                <a:ea typeface="宋体" charset="0"/>
              </a:defRPr>
            </a:lvl3pPr>
            <a:lvl4pPr marL="1600200" indent="-228600">
              <a:defRPr>
                <a:solidFill>
                  <a:schemeClr val="tx1"/>
                </a:solidFill>
                <a:latin typeface="Arial" charset="0"/>
                <a:ea typeface="宋体" charset="0"/>
              </a:defRPr>
            </a:lvl4pPr>
            <a:lvl5pPr marL="2057400" indent="-22860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r>
              <a:rPr lang="en-US" altLang="zh-CN" sz="1600" b="1" dirty="0" smtClean="0">
                <a:solidFill>
                  <a:prstClr val="black"/>
                </a:solidFill>
                <a:latin typeface="微软雅黑" charset="0"/>
                <a:ea typeface="微软雅黑" charset="0"/>
              </a:rPr>
              <a:t>namespaces</a:t>
            </a:r>
            <a:endParaRPr lang="zh-CN" altLang="en-US" sz="1600" b="1" dirty="0">
              <a:solidFill>
                <a:srgbClr val="FFC000"/>
              </a:solidFill>
              <a:latin typeface="微软雅黑" charset="0"/>
              <a:ea typeface="微软雅黑" charset="0"/>
            </a:endParaRPr>
          </a:p>
        </p:txBody>
      </p:sp>
    </p:spTree>
    <p:extLst>
      <p:ext uri="{BB962C8B-B14F-4D97-AF65-F5344CB8AC3E}">
        <p14:creationId xmlns:p14="http://schemas.microsoft.com/office/powerpoint/2010/main" val="734158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err="1" smtClean="0"/>
              <a:t>Docker</a:t>
            </a:r>
            <a:endParaRPr kumimoji="1" lang="zh-CN" altLang="en-US" dirty="0"/>
          </a:p>
        </p:txBody>
      </p:sp>
      <p:sp>
        <p:nvSpPr>
          <p:cNvPr id="12" name="文本占位符 2"/>
          <p:cNvSpPr txBox="1">
            <a:spLocks/>
          </p:cNvSpPr>
          <p:nvPr/>
        </p:nvSpPr>
        <p:spPr>
          <a:xfrm>
            <a:off x="205662" y="2938878"/>
            <a:ext cx="7848872" cy="905271"/>
          </a:xfrm>
          <a:prstGeom prst="rect">
            <a:avLst/>
          </a:prstGeom>
        </p:spPr>
        <p:txBody>
          <a:bodyPr lIns="91436" tIns="45718" rIns="91436" bIns="45718"/>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buFont typeface="Wingdings" charset="2"/>
              <a:buChar char="Ø"/>
            </a:pPr>
            <a:r>
              <a:rPr lang="en-US" altLang="zh-CN" sz="1400" dirty="0">
                <a:solidFill>
                  <a:prstClr val="black"/>
                </a:solidFill>
                <a:latin typeface="Microsoft YaHei" charset="0"/>
                <a:ea typeface="Microsoft YaHei" charset="0"/>
                <a:cs typeface="Microsoft YaHei" charset="0"/>
              </a:rPr>
              <a:t>Solaris Zones ~ 2005</a:t>
            </a:r>
            <a:endParaRPr lang="en-US" altLang="zh-CN" sz="1400" dirty="0" smtClean="0">
              <a:solidFill>
                <a:prstClr val="black"/>
              </a:solidFill>
              <a:latin typeface="Microsoft YaHei" charset="0"/>
              <a:ea typeface="Microsoft YaHei" charset="0"/>
              <a:cs typeface="Microsoft YaHei" charset="0"/>
            </a:endParaRPr>
          </a:p>
          <a:p>
            <a:pPr>
              <a:lnSpc>
                <a:spcPct val="150000"/>
              </a:lnSpc>
              <a:buFont typeface="Wingdings" charset="2"/>
              <a:buChar char="Ø"/>
            </a:pPr>
            <a:r>
              <a:rPr lang="en-US" altLang="zh-CN" sz="1400" dirty="0" err="1" smtClean="0">
                <a:solidFill>
                  <a:prstClr val="black"/>
                </a:solidFill>
                <a:latin typeface="Microsoft YaHei" charset="0"/>
                <a:ea typeface="Microsoft YaHei" charset="0"/>
                <a:cs typeface="Microsoft YaHei" charset="0"/>
              </a:rPr>
              <a:t>Libvirt</a:t>
            </a:r>
            <a:r>
              <a:rPr lang="en-US" altLang="zh-CN" sz="1400" dirty="0" smtClean="0">
                <a:solidFill>
                  <a:prstClr val="black"/>
                </a:solidFill>
                <a:latin typeface="Microsoft YaHei" charset="0"/>
                <a:ea typeface="Microsoft YaHei" charset="0"/>
                <a:cs typeface="Microsoft YaHei" charset="0"/>
              </a:rPr>
              <a:t> LXC ~ 2008</a:t>
            </a:r>
            <a:endParaRPr lang="zh-CN" altLang="en-US" sz="1400" dirty="0" smtClean="0">
              <a:solidFill>
                <a:prstClr val="black"/>
              </a:solidFill>
              <a:latin typeface="Microsoft YaHei" charset="0"/>
              <a:ea typeface="Microsoft YaHei" charset="0"/>
              <a:cs typeface="Microsoft YaHei" charset="0"/>
            </a:endParaRPr>
          </a:p>
          <a:p>
            <a:pPr>
              <a:lnSpc>
                <a:spcPct val="150000"/>
              </a:lnSpc>
              <a:buFont typeface="Wingdings" charset="2"/>
              <a:buChar char="Ø"/>
            </a:pPr>
            <a:r>
              <a:rPr lang="en-US" altLang="zh-CN" sz="1400" dirty="0" err="1">
                <a:latin typeface="Microsoft YaHei" charset="0"/>
                <a:ea typeface="Microsoft YaHei" charset="0"/>
                <a:cs typeface="Microsoft YaHei" charset="0"/>
              </a:rPr>
              <a:t>openVZ</a:t>
            </a:r>
            <a:r>
              <a:rPr lang="en-US" altLang="zh-CN" sz="1400" dirty="0">
                <a:latin typeface="Microsoft YaHei" charset="0"/>
                <a:ea typeface="Microsoft YaHei" charset="0"/>
                <a:cs typeface="Microsoft YaHei" charset="0"/>
              </a:rPr>
              <a:t> </a:t>
            </a:r>
            <a:endParaRPr lang="zh-CN" altLang="en-US" sz="1400" dirty="0" smtClean="0">
              <a:latin typeface="Microsoft YaHei" charset="0"/>
              <a:ea typeface="Microsoft YaHei" charset="0"/>
              <a:cs typeface="Microsoft YaHei" charset="0"/>
            </a:endParaRPr>
          </a:p>
          <a:p>
            <a:pPr>
              <a:lnSpc>
                <a:spcPct val="150000"/>
              </a:lnSpc>
              <a:buFont typeface="Wingdings" charset="2"/>
              <a:buChar char="Ø"/>
            </a:pPr>
            <a:r>
              <a:rPr lang="en-US" altLang="zh-CN" sz="1400" dirty="0" smtClean="0">
                <a:latin typeface="Microsoft YaHei" charset="0"/>
                <a:ea typeface="Microsoft YaHei" charset="0"/>
                <a:cs typeface="Microsoft YaHei" charset="0"/>
              </a:rPr>
              <a:t>Warden </a:t>
            </a:r>
            <a:r>
              <a:rPr lang="zh-CN" altLang="en-US" sz="1400" dirty="0" smtClean="0">
                <a:latin typeface="Microsoft YaHei" charset="0"/>
                <a:ea typeface="Microsoft YaHei" charset="0"/>
                <a:cs typeface="Microsoft YaHei" charset="0"/>
              </a:rPr>
              <a:t>～ </a:t>
            </a:r>
            <a:r>
              <a:rPr lang="en-US" altLang="zh-CN" sz="1400" dirty="0" smtClean="0">
                <a:latin typeface="Microsoft YaHei" charset="0"/>
                <a:ea typeface="Microsoft YaHei" charset="0"/>
                <a:cs typeface="Microsoft YaHei" charset="0"/>
              </a:rPr>
              <a:t>2011</a:t>
            </a:r>
            <a:endParaRPr lang="en-US" altLang="zh-CN" sz="1400" dirty="0">
              <a:latin typeface="Microsoft YaHei" charset="0"/>
              <a:ea typeface="Microsoft YaHei" charset="0"/>
              <a:cs typeface="Microsoft YaHei" charset="0"/>
            </a:endParaRPr>
          </a:p>
          <a:p>
            <a:pPr>
              <a:lnSpc>
                <a:spcPct val="150000"/>
              </a:lnSpc>
              <a:buFont typeface="Wingdings" charset="2"/>
              <a:buChar char="Ø"/>
            </a:pPr>
            <a:endParaRPr lang="zh-CN" altLang="en-US" sz="1400" dirty="0" smtClean="0">
              <a:solidFill>
                <a:prstClr val="black"/>
              </a:solidFill>
              <a:latin typeface="Microsoft YaHei" charset="0"/>
              <a:ea typeface="Microsoft YaHei" charset="0"/>
              <a:cs typeface="Microsoft YaHei" charset="0"/>
            </a:endParaRPr>
          </a:p>
          <a:p>
            <a:pPr marL="0" indent="0">
              <a:lnSpc>
                <a:spcPct val="150000"/>
              </a:lnSpc>
              <a:buNone/>
            </a:pPr>
            <a:endParaRPr lang="en-US" altLang="zh-CN" sz="1400" dirty="0" smtClean="0">
              <a:solidFill>
                <a:prstClr val="black"/>
              </a:solidFill>
              <a:latin typeface="Microsoft YaHei" charset="0"/>
              <a:ea typeface="Microsoft YaHei" charset="0"/>
              <a:cs typeface="Microsoft YaHei" charset="0"/>
            </a:endParaRPr>
          </a:p>
          <a:p>
            <a:pPr>
              <a:lnSpc>
                <a:spcPct val="150000"/>
              </a:lnSpc>
              <a:buFont typeface="Wingdings" charset="2"/>
              <a:buChar char="Ø"/>
            </a:pPr>
            <a:endParaRPr lang="zh-CN" altLang="en-US" sz="1400" dirty="0">
              <a:solidFill>
                <a:prstClr val="black"/>
              </a:solidFill>
              <a:latin typeface="Microsoft YaHei" charset="0"/>
              <a:ea typeface="Microsoft YaHei" charset="0"/>
              <a:cs typeface="Microsoft YaHei" charset="0"/>
            </a:endParaRPr>
          </a:p>
        </p:txBody>
      </p:sp>
      <p:sp>
        <p:nvSpPr>
          <p:cNvPr id="13" name="文本占位符 2"/>
          <p:cNvSpPr txBox="1">
            <a:spLocks/>
          </p:cNvSpPr>
          <p:nvPr/>
        </p:nvSpPr>
        <p:spPr>
          <a:xfrm>
            <a:off x="4130098" y="2938878"/>
            <a:ext cx="7848872" cy="905271"/>
          </a:xfrm>
          <a:prstGeom prst="rect">
            <a:avLst/>
          </a:prstGeom>
        </p:spPr>
        <p:txBody>
          <a:bodyPr lIns="91436" tIns="45718" rIns="91436" bIns="45718"/>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buFont typeface="Wingdings" charset="2"/>
              <a:buChar char="Ø"/>
            </a:pPr>
            <a:r>
              <a:rPr lang="en-US" altLang="zh-CN" sz="1400" dirty="0" err="1" smtClean="0">
                <a:solidFill>
                  <a:prstClr val="black"/>
                </a:solidFill>
                <a:latin typeface="Microsoft YaHei" charset="0"/>
                <a:ea typeface="Microsoft YaHei" charset="0"/>
                <a:cs typeface="Microsoft YaHei" charset="0"/>
              </a:rPr>
              <a:t>Cgroup</a:t>
            </a:r>
            <a:r>
              <a:rPr lang="en-US" altLang="zh-CN" sz="1400" dirty="0" smtClean="0">
                <a:solidFill>
                  <a:prstClr val="black"/>
                </a:solidFill>
                <a:latin typeface="Microsoft YaHei" charset="0"/>
                <a:ea typeface="Microsoft YaHei" charset="0"/>
                <a:cs typeface="Microsoft YaHei" charset="0"/>
              </a:rPr>
              <a:t> namespaces +</a:t>
            </a:r>
            <a:r>
              <a:rPr lang="zh-CN" altLang="en-US" sz="1400" dirty="0" smtClean="0">
                <a:solidFill>
                  <a:prstClr val="black"/>
                </a:solidFill>
                <a:latin typeface="Microsoft YaHei" charset="0"/>
                <a:ea typeface="Microsoft YaHei" charset="0"/>
                <a:cs typeface="Microsoft YaHei" charset="0"/>
              </a:rPr>
              <a:t>层叠文件系统</a:t>
            </a:r>
          </a:p>
          <a:p>
            <a:pPr>
              <a:lnSpc>
                <a:spcPct val="150000"/>
              </a:lnSpc>
              <a:buFont typeface="Wingdings" charset="2"/>
              <a:buChar char="Ø"/>
            </a:pPr>
            <a:r>
              <a:rPr lang="en-US" altLang="zh-CN" sz="1400" dirty="0" err="1" smtClean="0">
                <a:solidFill>
                  <a:prstClr val="black"/>
                </a:solidFill>
                <a:latin typeface="Microsoft YaHei" charset="0"/>
                <a:ea typeface="Microsoft YaHei" charset="0"/>
                <a:cs typeface="Microsoft YaHei" charset="0"/>
              </a:rPr>
              <a:t>Docker</a:t>
            </a:r>
            <a:r>
              <a:rPr lang="en-US" altLang="zh-CN" sz="1400" dirty="0" smtClean="0">
                <a:solidFill>
                  <a:prstClr val="black"/>
                </a:solidFill>
                <a:latin typeface="Microsoft YaHei" charset="0"/>
                <a:ea typeface="Microsoft YaHei" charset="0"/>
                <a:cs typeface="Microsoft YaHei" charset="0"/>
              </a:rPr>
              <a:t> Daemon+ </a:t>
            </a:r>
            <a:r>
              <a:rPr lang="en-US" altLang="zh-CN" sz="1400" dirty="0" err="1" smtClean="0">
                <a:solidFill>
                  <a:prstClr val="black"/>
                </a:solidFill>
                <a:latin typeface="Microsoft YaHei" charset="0"/>
                <a:ea typeface="Microsoft YaHei" charset="0"/>
                <a:cs typeface="Microsoft YaHei" charset="0"/>
              </a:rPr>
              <a:t>Docker</a:t>
            </a:r>
            <a:r>
              <a:rPr lang="en-US" altLang="zh-CN" sz="1400" dirty="0" smtClean="0">
                <a:solidFill>
                  <a:prstClr val="black"/>
                </a:solidFill>
                <a:latin typeface="Microsoft YaHei" charset="0"/>
                <a:ea typeface="Microsoft YaHei" charset="0"/>
                <a:cs typeface="Microsoft YaHei" charset="0"/>
              </a:rPr>
              <a:t> Client</a:t>
            </a:r>
            <a:endParaRPr lang="zh-CN" altLang="en-US" sz="1400" dirty="0" smtClean="0">
              <a:solidFill>
                <a:prstClr val="black"/>
              </a:solidFill>
              <a:latin typeface="Microsoft YaHei" charset="0"/>
              <a:ea typeface="Microsoft YaHei" charset="0"/>
              <a:cs typeface="Microsoft YaHei" charset="0"/>
            </a:endParaRPr>
          </a:p>
          <a:p>
            <a:pPr>
              <a:lnSpc>
                <a:spcPct val="150000"/>
              </a:lnSpc>
              <a:buFont typeface="Wingdings" charset="2"/>
              <a:buChar char="Ø"/>
            </a:pPr>
            <a:r>
              <a:rPr lang="zh-CN" altLang="en-US" sz="1400" dirty="0" smtClean="0">
                <a:solidFill>
                  <a:prstClr val="black"/>
                </a:solidFill>
                <a:latin typeface="Microsoft YaHei" charset="0"/>
                <a:ea typeface="Microsoft YaHei" charset="0"/>
                <a:cs typeface="Microsoft YaHei" charset="0"/>
              </a:rPr>
              <a:t>容器和镜像</a:t>
            </a:r>
          </a:p>
          <a:p>
            <a:pPr>
              <a:lnSpc>
                <a:spcPct val="150000"/>
              </a:lnSpc>
              <a:buFont typeface="Wingdings" charset="2"/>
              <a:buChar char="Ø"/>
            </a:pPr>
            <a:r>
              <a:rPr lang="zh-CN" altLang="en-US" sz="1400" dirty="0" smtClean="0">
                <a:solidFill>
                  <a:prstClr val="black"/>
                </a:solidFill>
                <a:latin typeface="Microsoft YaHei" charset="0"/>
                <a:ea typeface="Microsoft YaHei" charset="0"/>
                <a:cs typeface="Microsoft YaHei" charset="0"/>
              </a:rPr>
              <a:t>一个进程一个容器</a:t>
            </a:r>
            <a:endParaRPr lang="en-US" altLang="zh-CN" sz="1400" dirty="0" smtClean="0">
              <a:solidFill>
                <a:prstClr val="black"/>
              </a:solidFill>
              <a:latin typeface="Microsoft YaHei" charset="0"/>
              <a:ea typeface="Microsoft YaHei" charset="0"/>
              <a:cs typeface="Microsoft YaHei" charset="0"/>
            </a:endParaRPr>
          </a:p>
          <a:p>
            <a:pPr>
              <a:lnSpc>
                <a:spcPct val="150000"/>
              </a:lnSpc>
              <a:buFont typeface="Wingdings" charset="2"/>
              <a:buChar char="Ø"/>
            </a:pPr>
            <a:r>
              <a:rPr lang="en-US" altLang="zh-CN" sz="1400" dirty="0" err="1" smtClean="0">
                <a:solidFill>
                  <a:prstClr val="black"/>
                </a:solidFill>
                <a:latin typeface="Microsoft YaHei" charset="0"/>
                <a:ea typeface="Microsoft YaHei" charset="0"/>
                <a:cs typeface="Microsoft YaHei" charset="0"/>
              </a:rPr>
              <a:t>Dockerhub</a:t>
            </a:r>
            <a:r>
              <a:rPr lang="zh-CN" altLang="en-US" sz="1400" dirty="0" smtClean="0">
                <a:solidFill>
                  <a:prstClr val="black"/>
                </a:solidFill>
                <a:latin typeface="Microsoft YaHei" charset="0"/>
                <a:ea typeface="Microsoft YaHei" charset="0"/>
                <a:cs typeface="Microsoft YaHei" charset="0"/>
              </a:rPr>
              <a:t>（</a:t>
            </a:r>
            <a:r>
              <a:rPr lang="en-US" altLang="zh-CN" sz="1400" dirty="0" smtClean="0">
                <a:solidFill>
                  <a:prstClr val="black"/>
                </a:solidFill>
                <a:latin typeface="Microsoft YaHei" charset="0"/>
                <a:ea typeface="Microsoft YaHei" charset="0"/>
                <a:cs typeface="Microsoft YaHei" charset="0"/>
              </a:rPr>
              <a:t>460K Images</a:t>
            </a:r>
            <a:r>
              <a:rPr lang="zh-CN" altLang="en-US" sz="1400" dirty="0" smtClean="0">
                <a:solidFill>
                  <a:prstClr val="black"/>
                </a:solidFill>
                <a:latin typeface="Microsoft YaHei" charset="0"/>
                <a:ea typeface="Microsoft YaHei" charset="0"/>
                <a:cs typeface="Microsoft YaHei" charset="0"/>
              </a:rPr>
              <a:t>）</a:t>
            </a:r>
            <a:r>
              <a:rPr lang="en-US" altLang="zh-CN" sz="1400" dirty="0" smtClean="0">
                <a:solidFill>
                  <a:prstClr val="black"/>
                </a:solidFill>
                <a:latin typeface="Microsoft YaHei" charset="0"/>
                <a:ea typeface="Microsoft YaHei" charset="0"/>
                <a:cs typeface="Microsoft YaHei" charset="0"/>
              </a:rPr>
              <a:t> Registry</a:t>
            </a:r>
            <a:r>
              <a:rPr lang="zh-CN" altLang="en-US" sz="1400" dirty="0" smtClean="0">
                <a:solidFill>
                  <a:prstClr val="black"/>
                </a:solidFill>
                <a:latin typeface="Microsoft YaHei" charset="0"/>
                <a:ea typeface="Microsoft YaHei" charset="0"/>
                <a:cs typeface="Microsoft YaHei" charset="0"/>
              </a:rPr>
              <a:t>（生态）</a:t>
            </a:r>
          </a:p>
        </p:txBody>
      </p:sp>
      <p:sp>
        <p:nvSpPr>
          <p:cNvPr id="14" name="文本框 34"/>
          <p:cNvSpPr txBox="1">
            <a:spLocks noChangeArrowheads="1"/>
          </p:cNvSpPr>
          <p:nvPr/>
        </p:nvSpPr>
        <p:spPr bwMode="auto">
          <a:xfrm>
            <a:off x="205662" y="2600324"/>
            <a:ext cx="271015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charset="0"/>
              </a:defRPr>
            </a:lvl1pPr>
            <a:lvl2pPr marL="742950" indent="-285750">
              <a:defRPr>
                <a:solidFill>
                  <a:schemeClr val="tx1"/>
                </a:solidFill>
                <a:latin typeface="Arial" charset="0"/>
                <a:ea typeface="宋体" charset="0"/>
              </a:defRPr>
            </a:lvl2pPr>
            <a:lvl3pPr marL="1143000" indent="-228600">
              <a:defRPr>
                <a:solidFill>
                  <a:schemeClr val="tx1"/>
                </a:solidFill>
                <a:latin typeface="Arial" charset="0"/>
                <a:ea typeface="宋体" charset="0"/>
              </a:defRPr>
            </a:lvl3pPr>
            <a:lvl4pPr marL="1600200" indent="-228600">
              <a:defRPr>
                <a:solidFill>
                  <a:schemeClr val="tx1"/>
                </a:solidFill>
                <a:latin typeface="Arial" charset="0"/>
                <a:ea typeface="宋体" charset="0"/>
              </a:defRPr>
            </a:lvl4pPr>
            <a:lvl5pPr marL="2057400" indent="-22860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r>
              <a:rPr lang="en-US" altLang="zh-CN" sz="1600" b="1" dirty="0" smtClean="0">
                <a:solidFill>
                  <a:prstClr val="black"/>
                </a:solidFill>
                <a:latin typeface="微软雅黑" charset="0"/>
                <a:ea typeface="微软雅黑" charset="0"/>
              </a:rPr>
              <a:t>Pre-</a:t>
            </a:r>
            <a:r>
              <a:rPr lang="en-US" altLang="zh-CN" sz="1600" b="1" dirty="0" err="1" smtClean="0">
                <a:solidFill>
                  <a:prstClr val="black"/>
                </a:solidFill>
                <a:latin typeface="微软雅黑" charset="0"/>
                <a:ea typeface="微软雅黑" charset="0"/>
              </a:rPr>
              <a:t>Docker</a:t>
            </a:r>
            <a:r>
              <a:rPr lang="en-US" altLang="zh-CN" sz="1600" b="1" dirty="0" smtClean="0">
                <a:solidFill>
                  <a:prstClr val="black"/>
                </a:solidFill>
                <a:latin typeface="微软雅黑" charset="0"/>
                <a:ea typeface="微软雅黑" charset="0"/>
              </a:rPr>
              <a:t> Container</a:t>
            </a:r>
            <a:endParaRPr lang="zh-CN" altLang="en-US" sz="1600" b="1" dirty="0">
              <a:solidFill>
                <a:srgbClr val="FFC000"/>
              </a:solidFill>
              <a:latin typeface="微软雅黑" charset="0"/>
              <a:ea typeface="微软雅黑" charset="0"/>
            </a:endParaRPr>
          </a:p>
        </p:txBody>
      </p:sp>
      <p:sp>
        <p:nvSpPr>
          <p:cNvPr id="15" name="文本框 34"/>
          <p:cNvSpPr txBox="1">
            <a:spLocks noChangeArrowheads="1"/>
          </p:cNvSpPr>
          <p:nvPr/>
        </p:nvSpPr>
        <p:spPr bwMode="auto">
          <a:xfrm>
            <a:off x="4130098" y="2600324"/>
            <a:ext cx="155802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charset="0"/>
              </a:defRPr>
            </a:lvl1pPr>
            <a:lvl2pPr marL="742950" indent="-285750">
              <a:defRPr>
                <a:solidFill>
                  <a:schemeClr val="tx1"/>
                </a:solidFill>
                <a:latin typeface="Arial" charset="0"/>
                <a:ea typeface="宋体" charset="0"/>
              </a:defRPr>
            </a:lvl2pPr>
            <a:lvl3pPr marL="1143000" indent="-228600">
              <a:defRPr>
                <a:solidFill>
                  <a:schemeClr val="tx1"/>
                </a:solidFill>
                <a:latin typeface="Arial" charset="0"/>
                <a:ea typeface="宋体" charset="0"/>
              </a:defRPr>
            </a:lvl3pPr>
            <a:lvl4pPr marL="1600200" indent="-228600">
              <a:defRPr>
                <a:solidFill>
                  <a:schemeClr val="tx1"/>
                </a:solidFill>
                <a:latin typeface="Arial" charset="0"/>
                <a:ea typeface="宋体" charset="0"/>
              </a:defRPr>
            </a:lvl4pPr>
            <a:lvl5pPr marL="2057400" indent="-22860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r>
              <a:rPr lang="en-US" altLang="zh-CN" sz="1600" b="1" dirty="0" err="1" smtClean="0">
                <a:solidFill>
                  <a:prstClr val="black"/>
                </a:solidFill>
                <a:latin typeface="微软雅黑" charset="0"/>
                <a:ea typeface="微软雅黑" charset="0"/>
              </a:rPr>
              <a:t>Docker</a:t>
            </a:r>
            <a:endParaRPr lang="zh-CN" altLang="en-US" sz="1600" b="1" dirty="0">
              <a:solidFill>
                <a:srgbClr val="FFC000"/>
              </a:solidFill>
              <a:latin typeface="微软雅黑" charset="0"/>
              <a:ea typeface="微软雅黑" charset="0"/>
            </a:endParaRPr>
          </a:p>
        </p:txBody>
      </p:sp>
      <p:pic>
        <p:nvPicPr>
          <p:cNvPr id="3" name="图片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990941"/>
            <a:ext cx="9144000" cy="1508801"/>
          </a:xfrm>
          <a:prstGeom prst="rect">
            <a:avLst/>
          </a:prstGeom>
        </p:spPr>
      </p:pic>
      <p:sp>
        <p:nvSpPr>
          <p:cNvPr id="5" name="右箭头 4"/>
          <p:cNvSpPr/>
          <p:nvPr/>
        </p:nvSpPr>
        <p:spPr>
          <a:xfrm>
            <a:off x="3213221" y="3194561"/>
            <a:ext cx="576064" cy="817349"/>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baseline="0" dirty="0" smtClean="0">
              <a:solidFill>
                <a:schemeClr val="tx1"/>
              </a:solidFill>
              <a:latin typeface="Berlin Sans FB" panose="020E0602020502020306" pitchFamily="34" charset="0"/>
              <a:ea typeface="DFKai-SB" panose="03000509000000000000" pitchFamily="65" charset="-120"/>
            </a:endParaRPr>
          </a:p>
        </p:txBody>
      </p:sp>
    </p:spTree>
    <p:extLst>
      <p:ext uri="{BB962C8B-B14F-4D97-AF65-F5344CB8AC3E}">
        <p14:creationId xmlns:p14="http://schemas.microsoft.com/office/powerpoint/2010/main" val="1711565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err="1" smtClean="0"/>
              <a:t>Docker</a:t>
            </a:r>
            <a:r>
              <a:rPr kumimoji="1" lang="zh-CN" altLang="en-US" dirty="0" smtClean="0"/>
              <a:t>的技术内涵～梯子</a:t>
            </a:r>
            <a:endParaRPr kumimoji="1" lang="zh-CN" altLang="en-US" dirty="0"/>
          </a:p>
        </p:txBody>
      </p:sp>
      <p:pic>
        <p:nvPicPr>
          <p:cNvPr id="7" name="图片 6" descr="DockerMigration.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5599" y="1131590"/>
            <a:ext cx="5899205" cy="3385094"/>
          </a:xfrm>
          <a:prstGeom prst="rect">
            <a:avLst/>
          </a:prstGeom>
        </p:spPr>
      </p:pic>
      <p:sp>
        <p:nvSpPr>
          <p:cNvPr id="4" name="文本框 34"/>
          <p:cNvSpPr txBox="1">
            <a:spLocks noChangeArrowheads="1"/>
          </p:cNvSpPr>
          <p:nvPr/>
        </p:nvSpPr>
        <p:spPr bwMode="auto">
          <a:xfrm>
            <a:off x="6073487" y="2067694"/>
            <a:ext cx="321421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charset="0"/>
              </a:defRPr>
            </a:lvl1pPr>
            <a:lvl2pPr marL="742950" indent="-285750">
              <a:defRPr>
                <a:solidFill>
                  <a:schemeClr val="tx1"/>
                </a:solidFill>
                <a:latin typeface="Arial" charset="0"/>
                <a:ea typeface="宋体" charset="0"/>
              </a:defRPr>
            </a:lvl2pPr>
            <a:lvl3pPr marL="1143000" indent="-228600">
              <a:defRPr>
                <a:solidFill>
                  <a:schemeClr val="tx1"/>
                </a:solidFill>
                <a:latin typeface="Arial" charset="0"/>
                <a:ea typeface="宋体" charset="0"/>
              </a:defRPr>
            </a:lvl3pPr>
            <a:lvl4pPr marL="1600200" indent="-228600">
              <a:defRPr>
                <a:solidFill>
                  <a:schemeClr val="tx1"/>
                </a:solidFill>
                <a:latin typeface="Arial" charset="0"/>
                <a:ea typeface="宋体" charset="0"/>
              </a:defRPr>
            </a:lvl4pPr>
            <a:lvl5pPr marL="2057400" indent="-22860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r>
              <a:rPr lang="zh-CN" altLang="en-US" sz="1600" b="1" dirty="0" smtClean="0">
                <a:solidFill>
                  <a:prstClr val="black"/>
                </a:solidFill>
                <a:latin typeface="微软雅黑" charset="0"/>
                <a:ea typeface="微软雅黑" charset="0"/>
              </a:rPr>
              <a:t>跨越时间：一次构建</a:t>
            </a:r>
            <a:r>
              <a:rPr lang="zh-CN" altLang="en-US" sz="1600" b="1" smtClean="0">
                <a:solidFill>
                  <a:prstClr val="black"/>
                </a:solidFill>
                <a:latin typeface="微软雅黑" charset="0"/>
                <a:ea typeface="微软雅黑" charset="0"/>
              </a:rPr>
              <a:t>、多次运行</a:t>
            </a:r>
            <a:endParaRPr lang="zh-CN" altLang="en-US" sz="1600" b="1" dirty="0">
              <a:solidFill>
                <a:srgbClr val="FFC000"/>
              </a:solidFill>
              <a:latin typeface="微软雅黑" charset="0"/>
              <a:ea typeface="微软雅黑" charset="0"/>
            </a:endParaRPr>
          </a:p>
        </p:txBody>
      </p:sp>
      <p:sp>
        <p:nvSpPr>
          <p:cNvPr id="5" name="文本框 34"/>
          <p:cNvSpPr txBox="1">
            <a:spLocks noChangeArrowheads="1"/>
          </p:cNvSpPr>
          <p:nvPr/>
        </p:nvSpPr>
        <p:spPr bwMode="auto">
          <a:xfrm>
            <a:off x="6073487" y="3025284"/>
            <a:ext cx="321421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charset="0"/>
              </a:defRPr>
            </a:lvl1pPr>
            <a:lvl2pPr marL="742950" indent="-285750">
              <a:defRPr>
                <a:solidFill>
                  <a:schemeClr val="tx1"/>
                </a:solidFill>
                <a:latin typeface="Arial" charset="0"/>
                <a:ea typeface="宋体" charset="0"/>
              </a:defRPr>
            </a:lvl2pPr>
            <a:lvl3pPr marL="1143000" indent="-228600">
              <a:defRPr>
                <a:solidFill>
                  <a:schemeClr val="tx1"/>
                </a:solidFill>
                <a:latin typeface="Arial" charset="0"/>
                <a:ea typeface="宋体" charset="0"/>
              </a:defRPr>
            </a:lvl3pPr>
            <a:lvl4pPr marL="1600200" indent="-228600">
              <a:defRPr>
                <a:solidFill>
                  <a:schemeClr val="tx1"/>
                </a:solidFill>
                <a:latin typeface="Arial" charset="0"/>
                <a:ea typeface="宋体" charset="0"/>
              </a:defRPr>
            </a:lvl4pPr>
            <a:lvl5pPr marL="2057400" indent="-22860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r>
              <a:rPr lang="zh-CN" altLang="en-US" sz="1600" b="1" dirty="0" smtClean="0">
                <a:solidFill>
                  <a:prstClr val="black"/>
                </a:solidFill>
                <a:latin typeface="微软雅黑" charset="0"/>
                <a:ea typeface="微软雅黑" charset="0"/>
              </a:rPr>
              <a:t>跨越空间：</a:t>
            </a:r>
            <a:r>
              <a:rPr lang="zh-CN" altLang="en-US" sz="1600" b="1" smtClean="0">
                <a:solidFill>
                  <a:prstClr val="black"/>
                </a:solidFill>
                <a:latin typeface="微软雅黑" charset="0"/>
                <a:ea typeface="微软雅黑" charset="0"/>
              </a:rPr>
              <a:t>运行在任何地方</a:t>
            </a:r>
            <a:endParaRPr lang="zh-CN" altLang="en-US" sz="1600" b="1" dirty="0">
              <a:solidFill>
                <a:srgbClr val="FFC000"/>
              </a:solidFill>
              <a:latin typeface="微软雅黑" charset="0"/>
              <a:ea typeface="微软雅黑" charset="0"/>
            </a:endParaRPr>
          </a:p>
        </p:txBody>
      </p:sp>
      <p:sp>
        <p:nvSpPr>
          <p:cNvPr id="6" name="文本框 34"/>
          <p:cNvSpPr txBox="1">
            <a:spLocks noChangeArrowheads="1"/>
          </p:cNvSpPr>
          <p:nvPr/>
        </p:nvSpPr>
        <p:spPr bwMode="auto">
          <a:xfrm>
            <a:off x="6084168" y="3961388"/>
            <a:ext cx="321421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charset="0"/>
              </a:defRPr>
            </a:lvl1pPr>
            <a:lvl2pPr marL="742950" indent="-285750">
              <a:defRPr>
                <a:solidFill>
                  <a:schemeClr val="tx1"/>
                </a:solidFill>
                <a:latin typeface="Arial" charset="0"/>
                <a:ea typeface="宋体" charset="0"/>
              </a:defRPr>
            </a:lvl2pPr>
            <a:lvl3pPr marL="1143000" indent="-228600">
              <a:defRPr>
                <a:solidFill>
                  <a:schemeClr val="tx1"/>
                </a:solidFill>
                <a:latin typeface="Arial" charset="0"/>
                <a:ea typeface="宋体" charset="0"/>
              </a:defRPr>
            </a:lvl3pPr>
            <a:lvl4pPr marL="1600200" indent="-228600">
              <a:defRPr>
                <a:solidFill>
                  <a:schemeClr val="tx1"/>
                </a:solidFill>
                <a:latin typeface="Arial" charset="0"/>
                <a:ea typeface="宋体" charset="0"/>
              </a:defRPr>
            </a:lvl4pPr>
            <a:lvl5pPr marL="2057400" indent="-22860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r>
              <a:rPr lang="zh-CN" altLang="en-US" sz="1600" b="1" dirty="0" smtClean="0">
                <a:solidFill>
                  <a:prstClr val="black"/>
                </a:solidFill>
                <a:latin typeface="微软雅黑" charset="0"/>
                <a:ea typeface="微软雅黑" charset="0"/>
              </a:rPr>
              <a:t>跨越环境：持续部署</a:t>
            </a:r>
            <a:endParaRPr lang="zh-CN" altLang="en-US" sz="1600" b="1" dirty="0">
              <a:solidFill>
                <a:srgbClr val="FFC000"/>
              </a:solidFill>
              <a:latin typeface="微软雅黑" charset="0"/>
              <a:ea typeface="微软雅黑" charset="0"/>
            </a:endParaRPr>
          </a:p>
        </p:txBody>
      </p:sp>
    </p:spTree>
    <p:extLst>
      <p:ext uri="{BB962C8B-B14F-4D97-AF65-F5344CB8AC3E}">
        <p14:creationId xmlns:p14="http://schemas.microsoft.com/office/powerpoint/2010/main" val="1199432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不同的虚拟化技术标准</a:t>
            </a:r>
            <a:endParaRPr kumimoji="1"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2104901793"/>
              </p:ext>
            </p:extLst>
          </p:nvPr>
        </p:nvGraphicFramePr>
        <p:xfrm>
          <a:off x="543041" y="1203598"/>
          <a:ext cx="7514824" cy="1483360"/>
        </p:xfrm>
        <a:graphic>
          <a:graphicData uri="http://schemas.openxmlformats.org/drawingml/2006/table">
            <a:tbl>
              <a:tblPr firstCol="1" bandRow="1">
                <a:tableStyleId>{5C22544A-7EE6-4342-B048-85BDC9FD1C3A}</a:tableStyleId>
              </a:tblPr>
              <a:tblGrid>
                <a:gridCol w="1394143"/>
                <a:gridCol w="2808312"/>
                <a:gridCol w="3312369"/>
              </a:tblGrid>
              <a:tr h="370840">
                <a:tc>
                  <a:txBody>
                    <a:bodyPr/>
                    <a:lstStyle/>
                    <a:p>
                      <a:r>
                        <a:rPr lang="zh-CN" altLang="en-US" dirty="0" smtClean="0">
                          <a:latin typeface="Microsoft YaHei" charset="0"/>
                          <a:ea typeface="Microsoft YaHei" charset="0"/>
                          <a:cs typeface="Microsoft YaHei" charset="0"/>
                        </a:rPr>
                        <a:t>硬件</a:t>
                      </a:r>
                      <a:endParaRPr lang="zh-CN" altLang="en-US" dirty="0">
                        <a:latin typeface="Microsoft YaHei" charset="0"/>
                        <a:ea typeface="Microsoft YaHei" charset="0"/>
                        <a:cs typeface="Microsoft YaHei" charset="0"/>
                      </a:endParaRPr>
                    </a:p>
                  </a:txBody>
                  <a:tcPr/>
                </a:tc>
                <a:tc>
                  <a:txBody>
                    <a:bodyPr/>
                    <a:lstStyle/>
                    <a:p>
                      <a:r>
                        <a:rPr lang="en-US" altLang="zh-CN" dirty="0" smtClean="0">
                          <a:latin typeface="Microsoft YaHei" charset="0"/>
                          <a:ea typeface="Microsoft YaHei" charset="0"/>
                          <a:cs typeface="Microsoft YaHei" charset="0"/>
                        </a:rPr>
                        <a:t>Ghost</a:t>
                      </a:r>
                      <a:r>
                        <a:rPr lang="zh-CN" altLang="en-US" dirty="0" smtClean="0">
                          <a:latin typeface="Microsoft YaHei" charset="0"/>
                          <a:ea typeface="Microsoft YaHei" charset="0"/>
                          <a:cs typeface="Microsoft YaHei" charset="0"/>
                        </a:rPr>
                        <a:t>镜像</a:t>
                      </a:r>
                      <a:endParaRPr lang="zh-CN" altLang="en-US" dirty="0">
                        <a:latin typeface="Microsoft YaHei" charset="0"/>
                        <a:ea typeface="Microsoft YaHei" charset="0"/>
                        <a:cs typeface="Microsoft YaHei" charset="0"/>
                      </a:endParaRPr>
                    </a:p>
                  </a:txBody>
                  <a:tcPr/>
                </a:tc>
                <a:tc>
                  <a:txBody>
                    <a:bodyPr/>
                    <a:lstStyle/>
                    <a:p>
                      <a:r>
                        <a:rPr lang="zh-CN" altLang="en-US" dirty="0" smtClean="0">
                          <a:latin typeface="Microsoft YaHei" charset="0"/>
                          <a:ea typeface="Microsoft YaHei" charset="0"/>
                          <a:cs typeface="Microsoft YaHei" charset="0"/>
                        </a:rPr>
                        <a:t>大量的硬件依赖</a:t>
                      </a:r>
                      <a:endParaRPr lang="zh-CN" altLang="en-US" dirty="0">
                        <a:latin typeface="Microsoft YaHei" charset="0"/>
                        <a:ea typeface="Microsoft YaHei" charset="0"/>
                        <a:cs typeface="Microsoft YaHei" charset="0"/>
                      </a:endParaRPr>
                    </a:p>
                  </a:txBody>
                  <a:tcPr/>
                </a:tc>
              </a:tr>
              <a:tr h="370840">
                <a:tc>
                  <a:txBody>
                    <a:bodyPr/>
                    <a:lstStyle/>
                    <a:p>
                      <a:r>
                        <a:rPr lang="zh-CN" altLang="en-US" dirty="0" smtClean="0">
                          <a:latin typeface="Microsoft YaHei" charset="0"/>
                          <a:ea typeface="Microsoft YaHei" charset="0"/>
                          <a:cs typeface="Microsoft YaHei" charset="0"/>
                        </a:rPr>
                        <a:t>虚拟机</a:t>
                      </a:r>
                      <a:endParaRPr lang="zh-CN" altLang="en-US" dirty="0">
                        <a:latin typeface="Microsoft YaHei" charset="0"/>
                        <a:ea typeface="Microsoft YaHei" charset="0"/>
                        <a:cs typeface="Microsoft YaHei" charset="0"/>
                      </a:endParaRPr>
                    </a:p>
                  </a:txBody>
                  <a:tcPr/>
                </a:tc>
                <a:tc>
                  <a:txBody>
                    <a:bodyPr/>
                    <a:lstStyle/>
                    <a:p>
                      <a:r>
                        <a:rPr lang="en-US" altLang="zh-CN" dirty="0" smtClean="0">
                          <a:latin typeface="Microsoft YaHei" charset="0"/>
                          <a:ea typeface="Microsoft YaHei" charset="0"/>
                          <a:cs typeface="Microsoft YaHei" charset="0"/>
                        </a:rPr>
                        <a:t>Vagrant Image</a:t>
                      </a:r>
                      <a:r>
                        <a:rPr lang="zh-CN" altLang="en-US" dirty="0" smtClean="0">
                          <a:latin typeface="Microsoft YaHei" charset="0"/>
                          <a:ea typeface="Microsoft YaHei" charset="0"/>
                          <a:cs typeface="Microsoft YaHei" charset="0"/>
                        </a:rPr>
                        <a:t>等</a:t>
                      </a:r>
                      <a:endParaRPr lang="zh-CN" altLang="en-US" dirty="0">
                        <a:latin typeface="Microsoft YaHei" charset="0"/>
                        <a:ea typeface="Microsoft YaHei" charset="0"/>
                        <a:cs typeface="Microsoft YaHei" charset="0"/>
                      </a:endParaRPr>
                    </a:p>
                  </a:txBody>
                  <a:tcPr/>
                </a:tc>
                <a:tc>
                  <a:txBody>
                    <a:bodyPr/>
                    <a:lstStyle/>
                    <a:p>
                      <a:r>
                        <a:rPr lang="zh-CN" altLang="en-US" dirty="0" smtClean="0">
                          <a:latin typeface="Microsoft YaHei" charset="0"/>
                          <a:ea typeface="Microsoft YaHei" charset="0"/>
                          <a:cs typeface="Microsoft YaHei" charset="0"/>
                        </a:rPr>
                        <a:t>文件大，驱动器众多</a:t>
                      </a:r>
                      <a:endParaRPr lang="zh-CN" altLang="en-US" dirty="0">
                        <a:latin typeface="Microsoft YaHei" charset="0"/>
                        <a:ea typeface="Microsoft YaHei" charset="0"/>
                        <a:cs typeface="Microsoft YaHei" charset="0"/>
                      </a:endParaRPr>
                    </a:p>
                  </a:txBody>
                  <a:tcPr/>
                </a:tc>
              </a:tr>
              <a:tr h="370840">
                <a:tc>
                  <a:txBody>
                    <a:bodyPr/>
                    <a:lstStyle/>
                    <a:p>
                      <a:r>
                        <a:rPr lang="zh-CN" altLang="en-US" dirty="0" smtClean="0">
                          <a:latin typeface="Microsoft YaHei" charset="0"/>
                          <a:ea typeface="Microsoft YaHei" charset="0"/>
                          <a:cs typeface="Microsoft YaHei" charset="0"/>
                        </a:rPr>
                        <a:t>容器</a:t>
                      </a:r>
                      <a:endParaRPr lang="zh-CN" altLang="en-US" dirty="0">
                        <a:latin typeface="Microsoft YaHei" charset="0"/>
                        <a:ea typeface="Microsoft YaHei" charset="0"/>
                        <a:cs typeface="Microsoft YaHei" charset="0"/>
                      </a:endParaRPr>
                    </a:p>
                  </a:txBody>
                  <a:tcPr/>
                </a:tc>
                <a:tc>
                  <a:txBody>
                    <a:bodyPr/>
                    <a:lstStyle/>
                    <a:p>
                      <a:r>
                        <a:rPr lang="en-US" altLang="zh-CN" dirty="0" err="1" smtClean="0">
                          <a:latin typeface="Microsoft YaHei" charset="0"/>
                          <a:ea typeface="Microsoft YaHei" charset="0"/>
                          <a:cs typeface="Microsoft YaHei" charset="0"/>
                        </a:rPr>
                        <a:t>Docker</a:t>
                      </a:r>
                      <a:r>
                        <a:rPr lang="en-US" altLang="zh-CN" baseline="0" dirty="0" smtClean="0">
                          <a:latin typeface="Microsoft YaHei" charset="0"/>
                          <a:ea typeface="Microsoft YaHei" charset="0"/>
                          <a:cs typeface="Microsoft YaHei" charset="0"/>
                        </a:rPr>
                        <a:t> Image</a:t>
                      </a:r>
                      <a:endParaRPr lang="zh-CN" altLang="en-US" dirty="0">
                        <a:latin typeface="Microsoft YaHei" charset="0"/>
                        <a:ea typeface="Microsoft YaHei" charset="0"/>
                        <a:cs typeface="Microsoft YaHei" charset="0"/>
                      </a:endParaRPr>
                    </a:p>
                  </a:txBody>
                  <a:tcPr/>
                </a:tc>
                <a:tc>
                  <a:txBody>
                    <a:bodyPr/>
                    <a:lstStyle/>
                    <a:p>
                      <a:r>
                        <a:rPr lang="zh-CN" altLang="en-US" dirty="0" smtClean="0">
                          <a:latin typeface="Microsoft YaHei" charset="0"/>
                          <a:ea typeface="Microsoft YaHei" charset="0"/>
                          <a:cs typeface="Microsoft YaHei" charset="0"/>
                        </a:rPr>
                        <a:t>层叠，封装</a:t>
                      </a:r>
                      <a:endParaRPr lang="zh-CN" altLang="en-US" dirty="0">
                        <a:latin typeface="Microsoft YaHei" charset="0"/>
                        <a:ea typeface="Microsoft YaHei" charset="0"/>
                        <a:cs typeface="Microsoft YaHei" charset="0"/>
                      </a:endParaRPr>
                    </a:p>
                  </a:txBody>
                  <a:tcPr/>
                </a:tc>
              </a:tr>
              <a:tr h="370840">
                <a:tc>
                  <a:txBody>
                    <a:bodyPr/>
                    <a:lstStyle/>
                    <a:p>
                      <a:r>
                        <a:rPr lang="zh-CN" altLang="en-US" dirty="0" smtClean="0">
                          <a:latin typeface="Microsoft YaHei" charset="0"/>
                          <a:ea typeface="Microsoft YaHei" charset="0"/>
                          <a:cs typeface="Microsoft YaHei" charset="0"/>
                        </a:rPr>
                        <a:t>语言虚拟机</a:t>
                      </a:r>
                      <a:endParaRPr lang="zh-CN" altLang="en-US" dirty="0">
                        <a:latin typeface="Microsoft YaHei" charset="0"/>
                        <a:ea typeface="Microsoft YaHei" charset="0"/>
                        <a:cs typeface="Microsoft YaHei" charset="0"/>
                      </a:endParaRPr>
                    </a:p>
                  </a:txBody>
                  <a:tcPr/>
                </a:tc>
                <a:tc>
                  <a:txBody>
                    <a:bodyPr/>
                    <a:lstStyle/>
                    <a:p>
                      <a:r>
                        <a:rPr lang="en-US" altLang="zh-CN" dirty="0" smtClean="0">
                          <a:latin typeface="Microsoft YaHei" charset="0"/>
                          <a:ea typeface="Microsoft YaHei" charset="0"/>
                          <a:cs typeface="Microsoft YaHei" charset="0"/>
                        </a:rPr>
                        <a:t>Jar</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Java</a:t>
                      </a:r>
                      <a:r>
                        <a:rPr lang="zh-CN" altLang="en-US" dirty="0" smtClean="0">
                          <a:latin typeface="Microsoft YaHei" charset="0"/>
                          <a:ea typeface="Microsoft YaHei" charset="0"/>
                          <a:cs typeface="Microsoft YaHei" charset="0"/>
                        </a:rPr>
                        <a:t>）</a:t>
                      </a:r>
                      <a:endParaRPr lang="zh-CN" altLang="en-US" dirty="0">
                        <a:latin typeface="Microsoft YaHei" charset="0"/>
                        <a:ea typeface="Microsoft YaHei" charset="0"/>
                        <a:cs typeface="Microsoft YaHei" charset="0"/>
                      </a:endParaRPr>
                    </a:p>
                  </a:txBody>
                  <a:tcPr/>
                </a:tc>
                <a:tc>
                  <a:txBody>
                    <a:bodyPr/>
                    <a:lstStyle/>
                    <a:p>
                      <a:r>
                        <a:rPr lang="zh-CN" altLang="en-US" dirty="0" smtClean="0">
                          <a:latin typeface="Microsoft YaHei" charset="0"/>
                          <a:ea typeface="Microsoft YaHei" charset="0"/>
                          <a:cs typeface="Microsoft YaHei" charset="0"/>
                        </a:rPr>
                        <a:t>语言相关，不够灵活</a:t>
                      </a:r>
                      <a:endParaRPr lang="zh-CN" altLang="en-US" dirty="0">
                        <a:latin typeface="Microsoft YaHei" charset="0"/>
                        <a:ea typeface="Microsoft YaHei" charset="0"/>
                        <a:cs typeface="Microsoft YaHei" charset="0"/>
                      </a:endParaRPr>
                    </a:p>
                  </a:txBody>
                  <a:tcPr/>
                </a:tc>
              </a:tr>
            </a:tbl>
          </a:graphicData>
        </a:graphic>
      </p:graphicFrame>
    </p:spTree>
    <p:extLst>
      <p:ext uri="{BB962C8B-B14F-4D97-AF65-F5344CB8AC3E}">
        <p14:creationId xmlns:p14="http://schemas.microsoft.com/office/powerpoint/2010/main" val="407544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VM &amp; Container</a:t>
            </a:r>
            <a:r>
              <a:rPr kumimoji="1" lang="zh-CN" altLang="en-US" dirty="0" smtClean="0"/>
              <a:t> ？</a:t>
            </a:r>
            <a:endParaRPr kumimoji="1" lang="zh-CN" altLang="en-US" dirty="0"/>
          </a:p>
        </p:txBody>
      </p:sp>
      <p:pic>
        <p:nvPicPr>
          <p:cNvPr id="21" name="图片 20" descr="Docker-vm-2.jp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15616" y="1347614"/>
            <a:ext cx="6015309" cy="2941862"/>
          </a:xfrm>
          <a:prstGeom prst="rect">
            <a:avLst/>
          </a:prstGeom>
        </p:spPr>
      </p:pic>
    </p:spTree>
    <p:extLst>
      <p:ext uri="{BB962C8B-B14F-4D97-AF65-F5344CB8AC3E}">
        <p14:creationId xmlns:p14="http://schemas.microsoft.com/office/powerpoint/2010/main" val="171632400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容器技术给软件交付带来的变化</a:t>
            </a:r>
            <a:endParaRPr kumimoji="1" lang="zh-CN" altLang="en-US" dirty="0"/>
          </a:p>
        </p:txBody>
      </p:sp>
      <p:sp>
        <p:nvSpPr>
          <p:cNvPr id="3" name="文本占位符 2"/>
          <p:cNvSpPr txBox="1">
            <a:spLocks/>
          </p:cNvSpPr>
          <p:nvPr/>
        </p:nvSpPr>
        <p:spPr>
          <a:xfrm>
            <a:off x="179512" y="915566"/>
            <a:ext cx="7848872" cy="905271"/>
          </a:xfrm>
          <a:prstGeom prst="rect">
            <a:avLst/>
          </a:prstGeom>
        </p:spPr>
        <p:txBody>
          <a:bodyPr lIns="91436" tIns="45718" rIns="91436" bIns="45718"/>
          <a:lstStyle>
            <a:defPPr>
              <a:defRPr lang="zh-CN"/>
            </a:defPPr>
            <a:lvl1pPr marL="342900" indent="-342900">
              <a:lnSpc>
                <a:spcPct val="150000"/>
              </a:lnSpc>
              <a:spcBef>
                <a:spcPct val="20000"/>
              </a:spcBef>
              <a:buFont typeface="Wingdings" charset="2"/>
              <a:buChar char="Ø"/>
              <a:defRPr sz="1600" b="1">
                <a:solidFill>
                  <a:prstClr val="black"/>
                </a:solidFill>
                <a:latin typeface="Microsoft YaHei" charset="0"/>
                <a:ea typeface="Microsoft YaHei" charset="0"/>
                <a:cs typeface="Microsoft YaHei" charset="0"/>
              </a:defRPr>
            </a:lvl1pPr>
            <a:lvl2pPr marL="742950" indent="-285750">
              <a:spcBef>
                <a:spcPct val="20000"/>
              </a:spcBef>
              <a:buFont typeface="Arial" pitchFamily="34" charset="0"/>
              <a:buChar char="–"/>
              <a:defRPr sz="2800"/>
            </a:lvl2pPr>
            <a:lvl3pPr marL="1143000" indent="-228600">
              <a:spcBef>
                <a:spcPct val="20000"/>
              </a:spcBef>
              <a:buFont typeface="Arial" pitchFamily="34" charset="0"/>
              <a:buChar char="•"/>
              <a:defRPr sz="2400"/>
            </a:lvl3pPr>
            <a:lvl4pPr marL="1600200" indent="-228600">
              <a:spcBef>
                <a:spcPct val="20000"/>
              </a:spcBef>
              <a:buFont typeface="Arial" pitchFamily="34" charset="0"/>
              <a:buChar char="–"/>
              <a:defRPr sz="2000"/>
            </a:lvl4pPr>
            <a:lvl5pPr marL="2057400" indent="-228600">
              <a:spcBef>
                <a:spcPct val="20000"/>
              </a:spcBef>
              <a:buFont typeface="Arial" pitchFamily="34" charset="0"/>
              <a:buChar char="»"/>
              <a:defRPr sz="2000"/>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zh-CN" altLang="en-US" dirty="0"/>
              <a:t>任何组件、应用、微服务都封装在自己的容器里面进行迁移</a:t>
            </a:r>
          </a:p>
          <a:p>
            <a:r>
              <a:rPr lang="zh-CN" altLang="en-US" dirty="0"/>
              <a:t>开发、测试、预上线、生产环境的迁移</a:t>
            </a:r>
          </a:p>
          <a:p>
            <a:r>
              <a:rPr lang="zh-CN" altLang="en-US" dirty="0"/>
              <a:t>不同项目的迁移</a:t>
            </a:r>
          </a:p>
          <a:p>
            <a:r>
              <a:rPr lang="zh-CN" altLang="en-US" dirty="0"/>
              <a:t>不同公司的迁移</a:t>
            </a:r>
          </a:p>
        </p:txBody>
      </p:sp>
      <p:pic>
        <p:nvPicPr>
          <p:cNvPr id="4" name="图片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123728" y="1923678"/>
            <a:ext cx="6372200" cy="2836619"/>
          </a:xfrm>
          <a:prstGeom prst="rect">
            <a:avLst/>
          </a:prstGeom>
        </p:spPr>
      </p:pic>
    </p:spTree>
    <p:extLst>
      <p:ext uri="{BB962C8B-B14F-4D97-AF65-F5344CB8AC3E}">
        <p14:creationId xmlns:p14="http://schemas.microsoft.com/office/powerpoint/2010/main" val="6202801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容器的使用场景</a:t>
            </a:r>
            <a:endParaRPr kumimoji="1" lang="zh-CN" altLang="en-US" dirty="0"/>
          </a:p>
        </p:txBody>
      </p:sp>
      <p:pic>
        <p:nvPicPr>
          <p:cNvPr id="3" name="Shape 314"/>
          <p:cNvPicPr preferRelativeResize="0"/>
          <p:nvPr/>
        </p:nvPicPr>
        <p:blipFill rotWithShape="1">
          <a:blip r:embed="rId2">
            <a:alphaModFix/>
          </a:blip>
          <a:srcRect/>
          <a:stretch/>
        </p:blipFill>
        <p:spPr>
          <a:xfrm>
            <a:off x="225937" y="1817666"/>
            <a:ext cx="4572000" cy="2743199"/>
          </a:xfrm>
          <a:prstGeom prst="rect">
            <a:avLst/>
          </a:prstGeom>
          <a:noFill/>
          <a:ln>
            <a:noFill/>
          </a:ln>
        </p:spPr>
      </p:pic>
      <p:sp>
        <p:nvSpPr>
          <p:cNvPr id="4" name="Shape 315"/>
          <p:cNvSpPr txBox="1"/>
          <p:nvPr/>
        </p:nvSpPr>
        <p:spPr>
          <a:xfrm>
            <a:off x="612835" y="1520608"/>
            <a:ext cx="3141271" cy="400109"/>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rgbClr val="1580C0"/>
              </a:buClr>
              <a:buSzPct val="25000"/>
              <a:buFont typeface="Arial"/>
              <a:buNone/>
            </a:pPr>
            <a:r>
              <a:rPr lang="en" sz="2000" b="0" i="0" u="none" strike="noStrike" cap="none">
                <a:solidFill>
                  <a:srgbClr val="1580C0"/>
                </a:solidFill>
                <a:latin typeface="Arial"/>
                <a:ea typeface="Arial"/>
                <a:cs typeface="Arial"/>
                <a:sym typeface="Arial"/>
              </a:rPr>
              <a:t>2016 Docker Use Cases</a:t>
            </a:r>
          </a:p>
        </p:txBody>
      </p:sp>
      <p:pic>
        <p:nvPicPr>
          <p:cNvPr id="5" name="Shape 317"/>
          <p:cNvPicPr preferRelativeResize="0"/>
          <p:nvPr/>
        </p:nvPicPr>
        <p:blipFill rotWithShape="1">
          <a:blip r:embed="rId3">
            <a:alphaModFix/>
          </a:blip>
          <a:srcRect/>
          <a:stretch/>
        </p:blipFill>
        <p:spPr>
          <a:xfrm>
            <a:off x="4797937" y="1817666"/>
            <a:ext cx="4572000" cy="2743199"/>
          </a:xfrm>
          <a:prstGeom prst="rect">
            <a:avLst/>
          </a:prstGeom>
          <a:noFill/>
          <a:ln>
            <a:noFill/>
          </a:ln>
        </p:spPr>
      </p:pic>
      <p:sp>
        <p:nvSpPr>
          <p:cNvPr id="6" name="Shape 318"/>
          <p:cNvSpPr txBox="1"/>
          <p:nvPr/>
        </p:nvSpPr>
        <p:spPr>
          <a:xfrm>
            <a:off x="5698691" y="1520608"/>
            <a:ext cx="2279790" cy="40010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1580C0"/>
              </a:buClr>
              <a:buSzPct val="25000"/>
              <a:buFont typeface="Arial"/>
              <a:buNone/>
            </a:pPr>
            <a:r>
              <a:rPr lang="en" sz="2000" b="0" i="0" u="none" strike="noStrike" cap="none">
                <a:solidFill>
                  <a:srgbClr val="1580C0"/>
                </a:solidFill>
                <a:latin typeface="Arial"/>
                <a:ea typeface="Arial"/>
                <a:cs typeface="Arial"/>
                <a:sym typeface="Arial"/>
              </a:rPr>
              <a:t>Docker Workloads</a:t>
            </a:r>
          </a:p>
        </p:txBody>
      </p:sp>
    </p:spTree>
    <p:extLst>
      <p:ext uri="{BB962C8B-B14F-4D97-AF65-F5344CB8AC3E}">
        <p14:creationId xmlns:p14="http://schemas.microsoft.com/office/powerpoint/2010/main" val="5532120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课程目录</a:t>
            </a:r>
            <a:endParaRPr kumimoji="1" lang="zh-CN" altLang="en-US" dirty="0"/>
          </a:p>
        </p:txBody>
      </p:sp>
      <p:sp>
        <p:nvSpPr>
          <p:cNvPr id="3" name="文本框 2"/>
          <p:cNvSpPr txBox="1"/>
          <p:nvPr/>
        </p:nvSpPr>
        <p:spPr>
          <a:xfrm>
            <a:off x="179512" y="987574"/>
            <a:ext cx="5688632" cy="3000821"/>
          </a:xfrm>
          <a:prstGeom prst="rect">
            <a:avLst/>
          </a:prstGeom>
          <a:noFill/>
        </p:spPr>
        <p:txBody>
          <a:bodyPr wrap="square" rtlCol="0">
            <a:spAutoFit/>
          </a:bodyPr>
          <a:lstStyle/>
          <a:p>
            <a:pPr>
              <a:lnSpc>
                <a:spcPct val="150000"/>
              </a:lnSpc>
            </a:pPr>
            <a:r>
              <a:rPr kumimoji="1" lang="zh-CN" altLang="en-US" dirty="0">
                <a:latin typeface="Microsoft YaHei" charset="0"/>
                <a:ea typeface="Microsoft YaHei" charset="0"/>
                <a:cs typeface="Microsoft YaHei" charset="0"/>
              </a:rPr>
              <a:t>一、容器的</a:t>
            </a:r>
            <a:r>
              <a:rPr kumimoji="1" lang="zh-CN" altLang="en-US" dirty="0" smtClean="0">
                <a:latin typeface="Microsoft YaHei" charset="0"/>
                <a:ea typeface="Microsoft YaHei" charset="0"/>
                <a:cs typeface="Microsoft YaHei" charset="0"/>
              </a:rPr>
              <a:t>意义</a:t>
            </a:r>
          </a:p>
          <a:p>
            <a:pPr>
              <a:lnSpc>
                <a:spcPct val="150000"/>
              </a:lnSpc>
            </a:pPr>
            <a:r>
              <a:rPr kumimoji="1" lang="zh-CN" altLang="en-US" b="1" dirty="0" smtClean="0">
                <a:solidFill>
                  <a:schemeClr val="accent2"/>
                </a:solidFill>
                <a:latin typeface="Microsoft YaHei" charset="0"/>
                <a:ea typeface="Microsoft YaHei" charset="0"/>
                <a:cs typeface="Microsoft YaHei" charset="0"/>
              </a:rPr>
              <a:t>二、</a:t>
            </a:r>
            <a:r>
              <a:rPr kumimoji="1" lang="en-US" altLang="zh-CN" b="1" dirty="0" err="1" smtClean="0">
                <a:solidFill>
                  <a:schemeClr val="accent2"/>
                </a:solidFill>
                <a:latin typeface="Microsoft YaHei" charset="0"/>
                <a:ea typeface="Microsoft YaHei" charset="0"/>
                <a:cs typeface="Microsoft YaHei" charset="0"/>
              </a:rPr>
              <a:t>Docker</a:t>
            </a:r>
            <a:r>
              <a:rPr kumimoji="1" lang="zh-CN" altLang="en-US" b="1" dirty="0" smtClean="0">
                <a:solidFill>
                  <a:schemeClr val="accent2"/>
                </a:solidFill>
                <a:latin typeface="Microsoft YaHei" charset="0"/>
                <a:ea typeface="Microsoft YaHei" charset="0"/>
                <a:cs typeface="Microsoft YaHei" charset="0"/>
              </a:rPr>
              <a:t>容器</a:t>
            </a:r>
          </a:p>
          <a:p>
            <a:pPr>
              <a:lnSpc>
                <a:spcPct val="150000"/>
              </a:lnSpc>
            </a:pPr>
            <a:r>
              <a:rPr kumimoji="1" lang="zh-CN" altLang="en-US" dirty="0" smtClean="0">
                <a:latin typeface="Microsoft YaHei" charset="0"/>
                <a:ea typeface="Microsoft YaHei" charset="0"/>
                <a:cs typeface="Microsoft YaHei" charset="0"/>
              </a:rPr>
              <a:t>三、</a:t>
            </a:r>
            <a:r>
              <a:rPr kumimoji="1" lang="en-US" altLang="zh-CN" dirty="0" err="1" smtClean="0">
                <a:latin typeface="Microsoft YaHei" charset="0"/>
                <a:ea typeface="Microsoft YaHei" charset="0"/>
                <a:cs typeface="Microsoft YaHei" charset="0"/>
              </a:rPr>
              <a:t>Docker</a:t>
            </a:r>
            <a:r>
              <a:rPr kumimoji="1" lang="zh-CN" altLang="en-US" dirty="0" smtClean="0">
                <a:latin typeface="Microsoft YaHei" charset="0"/>
                <a:ea typeface="Microsoft YaHei" charset="0"/>
                <a:cs typeface="Microsoft YaHei" charset="0"/>
              </a:rPr>
              <a:t>镜像</a:t>
            </a:r>
          </a:p>
          <a:p>
            <a:pPr>
              <a:lnSpc>
                <a:spcPct val="150000"/>
              </a:lnSpc>
            </a:pPr>
            <a:r>
              <a:rPr kumimoji="1" lang="zh-CN" altLang="en-US" dirty="0" smtClean="0">
                <a:latin typeface="Microsoft YaHei" charset="0"/>
                <a:ea typeface="Microsoft YaHei" charset="0"/>
                <a:cs typeface="Microsoft YaHei" charset="0"/>
              </a:rPr>
              <a:t>四、编写</a:t>
            </a:r>
            <a:r>
              <a:rPr kumimoji="1" lang="en-US" altLang="zh-CN" dirty="0" err="1" smtClean="0">
                <a:latin typeface="Microsoft YaHei" charset="0"/>
                <a:ea typeface="Microsoft YaHei" charset="0"/>
                <a:cs typeface="Microsoft YaHei" charset="0"/>
              </a:rPr>
              <a:t>Dockerfile</a:t>
            </a:r>
            <a:endParaRPr kumimoji="1" lang="zh-CN" altLang="en-US" dirty="0" smtClean="0">
              <a:latin typeface="Microsoft YaHei" charset="0"/>
              <a:ea typeface="Microsoft YaHei" charset="0"/>
              <a:cs typeface="Microsoft YaHei" charset="0"/>
            </a:endParaRPr>
          </a:p>
          <a:p>
            <a:pPr>
              <a:lnSpc>
                <a:spcPct val="150000"/>
              </a:lnSpc>
            </a:pPr>
            <a:r>
              <a:rPr kumimoji="1" lang="zh-CN" altLang="en-US" dirty="0" smtClean="0">
                <a:latin typeface="Microsoft YaHei" charset="0"/>
                <a:ea typeface="Microsoft YaHei" charset="0"/>
                <a:cs typeface="Microsoft YaHei" charset="0"/>
              </a:rPr>
              <a:t>五、镜像仓库</a:t>
            </a:r>
          </a:p>
          <a:p>
            <a:pPr>
              <a:lnSpc>
                <a:spcPct val="150000"/>
              </a:lnSpc>
            </a:pPr>
            <a:r>
              <a:rPr kumimoji="1" lang="zh-CN" altLang="en-US" dirty="0" smtClean="0">
                <a:latin typeface="Microsoft YaHei" charset="0"/>
                <a:ea typeface="Microsoft YaHei" charset="0"/>
                <a:cs typeface="Microsoft YaHei" charset="0"/>
              </a:rPr>
              <a:t>六、本地</a:t>
            </a:r>
            <a:r>
              <a:rPr kumimoji="1" lang="zh-CN" altLang="en-US" dirty="0">
                <a:latin typeface="Microsoft YaHei" charset="0"/>
                <a:ea typeface="Microsoft YaHei" charset="0"/>
                <a:cs typeface="Microsoft YaHei" charset="0"/>
              </a:rPr>
              <a:t>开发实践 </a:t>
            </a:r>
            <a:endParaRPr kumimoji="1" lang="zh-CN" altLang="en-US" dirty="0" smtClean="0">
              <a:latin typeface="Microsoft YaHei" charset="0"/>
              <a:ea typeface="Microsoft YaHei" charset="0"/>
              <a:cs typeface="Microsoft YaHei" charset="0"/>
            </a:endParaRPr>
          </a:p>
          <a:p>
            <a:pPr>
              <a:lnSpc>
                <a:spcPct val="150000"/>
              </a:lnSpc>
            </a:pPr>
            <a:r>
              <a:rPr kumimoji="1" lang="zh-CN" altLang="en-US" dirty="0" smtClean="0">
                <a:latin typeface="Microsoft YaHei" charset="0"/>
                <a:ea typeface="Microsoft YaHei" charset="0"/>
                <a:cs typeface="Microsoft YaHei" charset="0"/>
              </a:rPr>
              <a:t>七、小结</a:t>
            </a:r>
            <a:endParaRPr kumimoji="1" lang="zh-CN" altLang="en-US" baseline="0" dirty="0" smtClean="0">
              <a:latin typeface="Microsoft YaHei" charset="0"/>
              <a:ea typeface="Microsoft YaHei" charset="0"/>
              <a:cs typeface="Microsoft YaHei" charset="0"/>
            </a:endParaRPr>
          </a:p>
        </p:txBody>
      </p:sp>
    </p:spTree>
    <p:extLst>
      <p:ext uri="{BB962C8B-B14F-4D97-AF65-F5344CB8AC3E}">
        <p14:creationId xmlns:p14="http://schemas.microsoft.com/office/powerpoint/2010/main" val="8094182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容器的能力</a:t>
            </a:r>
            <a:endParaRPr kumimoji="1" lang="zh-CN" altLang="en-US" dirty="0"/>
          </a:p>
        </p:txBody>
      </p:sp>
      <p:sp>
        <p:nvSpPr>
          <p:cNvPr id="3" name="内容占位符 2"/>
          <p:cNvSpPr txBox="1">
            <a:spLocks/>
          </p:cNvSpPr>
          <p:nvPr/>
        </p:nvSpPr>
        <p:spPr>
          <a:xfrm>
            <a:off x="171128" y="703914"/>
            <a:ext cx="8229600" cy="4310413"/>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Font typeface="Arial" pitchFamily="34" charset="0"/>
              <a:buNone/>
            </a:pPr>
            <a:r>
              <a:rPr lang="en-US" altLang="zh-CN" sz="1800" dirty="0" err="1" smtClean="0">
                <a:latin typeface="Microsoft YaHei" charset="0"/>
                <a:ea typeface="Microsoft YaHei" charset="0"/>
                <a:cs typeface="Microsoft YaHei" charset="0"/>
              </a:rPr>
              <a:t>Docker</a:t>
            </a:r>
            <a:r>
              <a:rPr lang="zh-CN" altLang="en-US" sz="1800" dirty="0" smtClean="0">
                <a:latin typeface="Microsoft YaHei" charset="0"/>
                <a:ea typeface="Microsoft YaHei" charset="0"/>
                <a:cs typeface="Microsoft YaHei" charset="0"/>
              </a:rPr>
              <a:t>提供隔离的运行环境</a:t>
            </a:r>
            <a:r>
              <a:rPr lang="en-US" altLang="zh-CN" sz="1800" dirty="0" smtClean="0">
                <a:latin typeface="Microsoft YaHei" charset="0"/>
                <a:ea typeface="Microsoft YaHei" charset="0"/>
                <a:cs typeface="Microsoft YaHei" charset="0"/>
              </a:rPr>
              <a:t>:</a:t>
            </a:r>
            <a:endParaRPr lang="zh-CN" altLang="en-US" sz="1800" dirty="0" smtClean="0">
              <a:latin typeface="Microsoft YaHei" charset="0"/>
              <a:ea typeface="Microsoft YaHei" charset="0"/>
              <a:cs typeface="Microsoft YaHei" charset="0"/>
            </a:endParaRP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－文件系统隔离</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－网络隔离</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－进程号隔离</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－进程间通信隔离等</a:t>
            </a:r>
          </a:p>
          <a:p>
            <a:pPr marL="0" indent="0">
              <a:lnSpc>
                <a:spcPct val="150000"/>
              </a:lnSpc>
              <a:buFont typeface="Arial" pitchFamily="34" charset="0"/>
              <a:buNone/>
            </a:pPr>
            <a:r>
              <a:rPr lang="en-US" altLang="zh-CN" sz="1800" dirty="0" err="1" smtClean="0">
                <a:latin typeface="Microsoft YaHei" charset="0"/>
                <a:ea typeface="Microsoft YaHei" charset="0"/>
                <a:cs typeface="Microsoft YaHei" charset="0"/>
              </a:rPr>
              <a:t>Docker</a:t>
            </a:r>
            <a:r>
              <a:rPr lang="zh-CN" altLang="en-US" sz="1800" dirty="0" smtClean="0">
                <a:latin typeface="Microsoft YaHei" charset="0"/>
                <a:ea typeface="Microsoft YaHei" charset="0"/>
                <a:cs typeface="Microsoft YaHei" charset="0"/>
              </a:rPr>
              <a:t>容器受到的资源限制：</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a:t>
            </a:r>
            <a:r>
              <a:rPr lang="en-US" altLang="zh-CN" sz="1800" dirty="0" smtClean="0">
                <a:latin typeface="Microsoft YaHei" charset="0"/>
                <a:ea typeface="Microsoft YaHei" charset="0"/>
                <a:cs typeface="Microsoft YaHei" charset="0"/>
              </a:rPr>
              <a:t>CPU</a:t>
            </a:r>
            <a:r>
              <a:rPr lang="zh-CN" altLang="en-US" sz="1800" dirty="0" smtClean="0">
                <a:latin typeface="Microsoft YaHei" charset="0"/>
                <a:ea typeface="Microsoft YaHei" charset="0"/>
                <a:cs typeface="Microsoft YaHei" charset="0"/>
              </a:rPr>
              <a:t>计算资源</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－内存资源</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－磁盘</a:t>
            </a:r>
            <a:r>
              <a:rPr lang="en-US" altLang="zh-CN" sz="1800" dirty="0" smtClean="0">
                <a:latin typeface="Microsoft YaHei" charset="0"/>
                <a:ea typeface="Microsoft YaHei" charset="0"/>
                <a:cs typeface="Microsoft YaHei" charset="0"/>
              </a:rPr>
              <a:t>I/O</a:t>
            </a:r>
            <a:r>
              <a:rPr lang="zh-CN" altLang="en-US" sz="1800" dirty="0" smtClean="0">
                <a:latin typeface="Microsoft YaHei" charset="0"/>
                <a:ea typeface="Microsoft YaHei" charset="0"/>
                <a:cs typeface="Microsoft YaHei" charset="0"/>
              </a:rPr>
              <a:t>资源等</a:t>
            </a:r>
            <a:endParaRPr lang="en-US" altLang="zh-CN" sz="1800" dirty="0" smtClean="0">
              <a:latin typeface="Microsoft YaHei" charset="0"/>
              <a:ea typeface="Microsoft YaHei" charset="0"/>
              <a:cs typeface="Microsoft YaHei" charset="0"/>
            </a:endParaRPr>
          </a:p>
          <a:p>
            <a:pPr>
              <a:lnSpc>
                <a:spcPct val="150000"/>
              </a:lnSpc>
            </a:pPr>
            <a:endParaRPr kumimoji="1" lang="zh-CN" altLang="en-US" sz="1800" dirty="0">
              <a:latin typeface="Microsoft YaHei" charset="0"/>
              <a:ea typeface="Microsoft YaHei" charset="0"/>
              <a:cs typeface="Microsoft YaHei" charset="0"/>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8328" y="1297654"/>
            <a:ext cx="3962400" cy="2044700"/>
          </a:xfrm>
          <a:prstGeom prst="rect">
            <a:avLst/>
          </a:prstGeom>
        </p:spPr>
      </p:pic>
    </p:spTree>
    <p:extLst>
      <p:ext uri="{BB962C8B-B14F-4D97-AF65-F5344CB8AC3E}">
        <p14:creationId xmlns:p14="http://schemas.microsoft.com/office/powerpoint/2010/main" val="16862170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资源隔离</a:t>
            </a:r>
            <a:endParaRPr kumimoji="1" lang="zh-CN" altLang="en-US" dirty="0"/>
          </a:p>
        </p:txBody>
      </p:sp>
      <p:sp>
        <p:nvSpPr>
          <p:cNvPr id="3" name="内容占位符 2"/>
          <p:cNvSpPr txBox="1">
            <a:spLocks/>
          </p:cNvSpPr>
          <p:nvPr/>
        </p:nvSpPr>
        <p:spPr>
          <a:xfrm>
            <a:off x="-756592" y="685884"/>
            <a:ext cx="8229600" cy="4310413"/>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－云计算技术的基本需求</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－资源的种类需全面</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a:t>
            </a:r>
            <a:r>
              <a:rPr lang="en-US" altLang="zh-CN" sz="1800" dirty="0" smtClean="0">
                <a:latin typeface="Microsoft YaHei" charset="0"/>
                <a:ea typeface="Microsoft YaHei" charset="0"/>
                <a:cs typeface="Microsoft YaHei" charset="0"/>
              </a:rPr>
              <a:t>CPU</a:t>
            </a:r>
            <a:r>
              <a:rPr lang="zh-CN" altLang="en-US" sz="1800" dirty="0" smtClean="0">
                <a:latin typeface="Microsoft YaHei" charset="0"/>
                <a:ea typeface="Microsoft YaHei" charset="0"/>
                <a:cs typeface="Microsoft YaHei" charset="0"/>
              </a:rPr>
              <a:t>（</a:t>
            </a:r>
            <a:r>
              <a:rPr lang="en-US" altLang="zh-CN" sz="1800" dirty="0" smtClean="0">
                <a:latin typeface="Microsoft YaHei" charset="0"/>
                <a:ea typeface="Microsoft YaHei" charset="0"/>
                <a:cs typeface="Microsoft YaHei" charset="0"/>
              </a:rPr>
              <a:t>CPU</a:t>
            </a:r>
            <a:r>
              <a:rPr lang="zh-CN" altLang="en-US" sz="1800" dirty="0" smtClean="0">
                <a:latin typeface="Microsoft YaHei" charset="0"/>
                <a:ea typeface="Microsoft YaHei" charset="0"/>
                <a:cs typeface="Microsoft YaHei" charset="0"/>
              </a:rPr>
              <a:t>时间片、</a:t>
            </a:r>
            <a:r>
              <a:rPr lang="en-US" altLang="zh-CN" sz="1800" dirty="0" smtClean="0">
                <a:latin typeface="Microsoft YaHei" charset="0"/>
                <a:ea typeface="Microsoft YaHei" charset="0"/>
                <a:cs typeface="Microsoft YaHei" charset="0"/>
              </a:rPr>
              <a:t>CPU</a:t>
            </a:r>
            <a:r>
              <a:rPr lang="zh-CN" altLang="en-US" sz="1800" dirty="0" smtClean="0">
                <a:latin typeface="Microsoft YaHei" charset="0"/>
                <a:ea typeface="Microsoft YaHei" charset="0"/>
                <a:cs typeface="Microsoft YaHei" charset="0"/>
              </a:rPr>
              <a:t>核数）</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－内存（物理内存、</a:t>
            </a:r>
            <a:r>
              <a:rPr lang="en-US" altLang="zh-CN" sz="1800" dirty="0" smtClean="0">
                <a:latin typeface="Microsoft YaHei" charset="0"/>
                <a:ea typeface="Microsoft YaHei" charset="0"/>
                <a:cs typeface="Microsoft YaHei" charset="0"/>
              </a:rPr>
              <a:t>Swap</a:t>
            </a:r>
            <a:r>
              <a:rPr lang="zh-CN" altLang="en-US" sz="1800" dirty="0" smtClean="0">
                <a:latin typeface="Microsoft YaHei" charset="0"/>
                <a:ea typeface="Microsoft YaHei" charset="0"/>
                <a:cs typeface="Microsoft YaHei" charset="0"/>
              </a:rPr>
              <a:t>交换区存储）</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－磁盘（磁盘容量、磁盘</a:t>
            </a:r>
            <a:r>
              <a:rPr lang="en-US" altLang="zh-CN" sz="1800" dirty="0" smtClean="0">
                <a:latin typeface="Microsoft YaHei" charset="0"/>
                <a:ea typeface="Microsoft YaHei" charset="0"/>
                <a:cs typeface="Microsoft YaHei" charset="0"/>
              </a:rPr>
              <a:t>I/O</a:t>
            </a:r>
            <a:r>
              <a:rPr lang="zh-CN" altLang="en-US" sz="1800" dirty="0" smtClean="0">
                <a:latin typeface="Microsoft YaHei" charset="0"/>
                <a:ea typeface="Microsoft YaHei" charset="0"/>
                <a:cs typeface="Microsoft YaHei" charset="0"/>
              </a:rPr>
              <a:t>、磁盘</a:t>
            </a:r>
            <a:r>
              <a:rPr lang="en-US" altLang="zh-CN" sz="1800" dirty="0" err="1" smtClean="0">
                <a:latin typeface="Microsoft YaHei" charset="0"/>
                <a:ea typeface="Microsoft YaHei" charset="0"/>
                <a:cs typeface="Microsoft YaHei" charset="0"/>
              </a:rPr>
              <a:t>inode</a:t>
            </a:r>
            <a:r>
              <a:rPr lang="zh-CN" altLang="en-US" sz="1800" dirty="0" smtClean="0">
                <a:latin typeface="Microsoft YaHei" charset="0"/>
                <a:ea typeface="Microsoft YaHei" charset="0"/>
                <a:cs typeface="Microsoft YaHei" charset="0"/>
              </a:rPr>
              <a:t>）</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－网络（网络栈、网络带宽）</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－资源的分配策略</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－保留分配、设置上限</a:t>
            </a:r>
          </a:p>
          <a:p>
            <a:pPr marL="0" indent="0">
              <a:lnSpc>
                <a:spcPct val="150000"/>
              </a:lnSpc>
              <a:buFont typeface="Arial" pitchFamily="34" charset="0"/>
              <a:buNone/>
            </a:pPr>
            <a:endParaRPr kumimoji="1" lang="zh-CN" altLang="en-US" sz="18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0509537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课程目录</a:t>
            </a:r>
            <a:endParaRPr kumimoji="1" lang="zh-CN" altLang="en-US" dirty="0"/>
          </a:p>
        </p:txBody>
      </p:sp>
      <p:sp>
        <p:nvSpPr>
          <p:cNvPr id="3" name="文本框 2"/>
          <p:cNvSpPr txBox="1"/>
          <p:nvPr/>
        </p:nvSpPr>
        <p:spPr>
          <a:xfrm>
            <a:off x="179512" y="987574"/>
            <a:ext cx="5688632" cy="3000821"/>
          </a:xfrm>
          <a:prstGeom prst="rect">
            <a:avLst/>
          </a:prstGeom>
          <a:noFill/>
        </p:spPr>
        <p:txBody>
          <a:bodyPr wrap="square" rtlCol="0">
            <a:spAutoFit/>
          </a:bodyPr>
          <a:lstStyle/>
          <a:p>
            <a:pPr>
              <a:lnSpc>
                <a:spcPct val="150000"/>
              </a:lnSpc>
            </a:pPr>
            <a:r>
              <a:rPr kumimoji="1" lang="zh-CN" altLang="en-US" b="1" dirty="0">
                <a:solidFill>
                  <a:schemeClr val="accent2"/>
                </a:solidFill>
                <a:latin typeface="Microsoft YaHei" charset="0"/>
                <a:ea typeface="Microsoft YaHei" charset="0"/>
                <a:cs typeface="Microsoft YaHei" charset="0"/>
              </a:rPr>
              <a:t>一、容器的</a:t>
            </a:r>
            <a:r>
              <a:rPr kumimoji="1" lang="zh-CN" altLang="en-US" b="1" dirty="0" smtClean="0">
                <a:solidFill>
                  <a:schemeClr val="accent2"/>
                </a:solidFill>
                <a:latin typeface="Microsoft YaHei" charset="0"/>
                <a:ea typeface="Microsoft YaHei" charset="0"/>
                <a:cs typeface="Microsoft YaHei" charset="0"/>
              </a:rPr>
              <a:t>意义</a:t>
            </a:r>
          </a:p>
          <a:p>
            <a:pPr>
              <a:lnSpc>
                <a:spcPct val="150000"/>
              </a:lnSpc>
            </a:pPr>
            <a:r>
              <a:rPr kumimoji="1" lang="zh-CN" altLang="en-US" dirty="0" smtClean="0">
                <a:latin typeface="Microsoft YaHei" charset="0"/>
                <a:ea typeface="Microsoft YaHei" charset="0"/>
                <a:cs typeface="Microsoft YaHei" charset="0"/>
              </a:rPr>
              <a:t>二、</a:t>
            </a:r>
            <a:r>
              <a:rPr kumimoji="1" lang="en-US" altLang="zh-CN" dirty="0" err="1" smtClean="0">
                <a:latin typeface="Microsoft YaHei" charset="0"/>
                <a:ea typeface="Microsoft YaHei" charset="0"/>
                <a:cs typeface="Microsoft YaHei" charset="0"/>
              </a:rPr>
              <a:t>Docker</a:t>
            </a:r>
            <a:r>
              <a:rPr kumimoji="1" lang="zh-CN" altLang="en-US" dirty="0" smtClean="0">
                <a:latin typeface="Microsoft YaHei" charset="0"/>
                <a:ea typeface="Microsoft YaHei" charset="0"/>
                <a:cs typeface="Microsoft YaHei" charset="0"/>
              </a:rPr>
              <a:t>容器</a:t>
            </a:r>
          </a:p>
          <a:p>
            <a:pPr>
              <a:lnSpc>
                <a:spcPct val="150000"/>
              </a:lnSpc>
            </a:pPr>
            <a:r>
              <a:rPr kumimoji="1" lang="zh-CN" altLang="en-US" dirty="0" smtClean="0">
                <a:latin typeface="Microsoft YaHei" charset="0"/>
                <a:ea typeface="Microsoft YaHei" charset="0"/>
                <a:cs typeface="Microsoft YaHei" charset="0"/>
              </a:rPr>
              <a:t>三、</a:t>
            </a:r>
            <a:r>
              <a:rPr kumimoji="1" lang="en-US" altLang="zh-CN" dirty="0" err="1" smtClean="0">
                <a:latin typeface="Microsoft YaHei" charset="0"/>
                <a:ea typeface="Microsoft YaHei" charset="0"/>
                <a:cs typeface="Microsoft YaHei" charset="0"/>
              </a:rPr>
              <a:t>Docker</a:t>
            </a:r>
            <a:r>
              <a:rPr kumimoji="1" lang="zh-CN" altLang="en-US" dirty="0" smtClean="0">
                <a:latin typeface="Microsoft YaHei" charset="0"/>
                <a:ea typeface="Microsoft YaHei" charset="0"/>
                <a:cs typeface="Microsoft YaHei" charset="0"/>
              </a:rPr>
              <a:t>镜像</a:t>
            </a:r>
          </a:p>
          <a:p>
            <a:pPr>
              <a:lnSpc>
                <a:spcPct val="150000"/>
              </a:lnSpc>
            </a:pPr>
            <a:r>
              <a:rPr kumimoji="1" lang="zh-CN" altLang="en-US" dirty="0" smtClean="0">
                <a:latin typeface="Microsoft YaHei" charset="0"/>
                <a:ea typeface="Microsoft YaHei" charset="0"/>
                <a:cs typeface="Microsoft YaHei" charset="0"/>
              </a:rPr>
              <a:t>四、编写</a:t>
            </a:r>
            <a:r>
              <a:rPr kumimoji="1" lang="en-US" altLang="zh-CN" dirty="0" err="1" smtClean="0">
                <a:latin typeface="Microsoft YaHei" charset="0"/>
                <a:ea typeface="Microsoft YaHei" charset="0"/>
                <a:cs typeface="Microsoft YaHei" charset="0"/>
              </a:rPr>
              <a:t>Dockerfile</a:t>
            </a:r>
            <a:endParaRPr kumimoji="1" lang="zh-CN" altLang="en-US" dirty="0" smtClean="0">
              <a:latin typeface="Microsoft YaHei" charset="0"/>
              <a:ea typeface="Microsoft YaHei" charset="0"/>
              <a:cs typeface="Microsoft YaHei" charset="0"/>
            </a:endParaRPr>
          </a:p>
          <a:p>
            <a:pPr>
              <a:lnSpc>
                <a:spcPct val="150000"/>
              </a:lnSpc>
            </a:pPr>
            <a:r>
              <a:rPr kumimoji="1" lang="zh-CN" altLang="en-US" dirty="0" smtClean="0">
                <a:latin typeface="Microsoft YaHei" charset="0"/>
                <a:ea typeface="Microsoft YaHei" charset="0"/>
                <a:cs typeface="Microsoft YaHei" charset="0"/>
              </a:rPr>
              <a:t>五、镜像仓库</a:t>
            </a:r>
          </a:p>
          <a:p>
            <a:pPr>
              <a:lnSpc>
                <a:spcPct val="150000"/>
              </a:lnSpc>
            </a:pPr>
            <a:r>
              <a:rPr kumimoji="1" lang="zh-CN" altLang="en-US" dirty="0" smtClean="0">
                <a:latin typeface="Microsoft YaHei" charset="0"/>
                <a:ea typeface="Microsoft YaHei" charset="0"/>
                <a:cs typeface="Microsoft YaHei" charset="0"/>
              </a:rPr>
              <a:t>六、本地</a:t>
            </a:r>
            <a:r>
              <a:rPr kumimoji="1" lang="zh-CN" altLang="en-US" dirty="0">
                <a:latin typeface="Microsoft YaHei" charset="0"/>
                <a:ea typeface="Microsoft YaHei" charset="0"/>
                <a:cs typeface="Microsoft YaHei" charset="0"/>
              </a:rPr>
              <a:t>开发实践 </a:t>
            </a:r>
            <a:endParaRPr kumimoji="1" lang="zh-CN" altLang="en-US" dirty="0" smtClean="0">
              <a:latin typeface="Microsoft YaHei" charset="0"/>
              <a:ea typeface="Microsoft YaHei" charset="0"/>
              <a:cs typeface="Microsoft YaHei" charset="0"/>
            </a:endParaRPr>
          </a:p>
          <a:p>
            <a:pPr>
              <a:lnSpc>
                <a:spcPct val="150000"/>
              </a:lnSpc>
            </a:pPr>
            <a:r>
              <a:rPr kumimoji="1" lang="zh-CN" altLang="en-US" dirty="0" smtClean="0">
                <a:latin typeface="Microsoft YaHei" charset="0"/>
                <a:ea typeface="Microsoft YaHei" charset="0"/>
                <a:cs typeface="Microsoft YaHei" charset="0"/>
              </a:rPr>
              <a:t>七、小结</a:t>
            </a:r>
            <a:endParaRPr kumimoji="1" lang="zh-CN" altLang="en-US" baseline="0" dirty="0" smtClean="0">
              <a:latin typeface="Microsoft YaHei" charset="0"/>
              <a:ea typeface="Microsoft YaHei" charset="0"/>
              <a:cs typeface="Microsoft YaHei" charset="0"/>
            </a:endParaRPr>
          </a:p>
        </p:txBody>
      </p:sp>
    </p:spTree>
    <p:extLst>
      <p:ext uri="{BB962C8B-B14F-4D97-AF65-F5344CB8AC3E}">
        <p14:creationId xmlns:p14="http://schemas.microsoft.com/office/powerpoint/2010/main" val="9037876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操作：容器的生命周期</a:t>
            </a:r>
            <a:endParaRPr kumimoji="1" lang="zh-CN" altLang="en-US" dirty="0"/>
          </a:p>
        </p:txBody>
      </p:sp>
      <p:sp>
        <p:nvSpPr>
          <p:cNvPr id="3" name="矩形 2"/>
          <p:cNvSpPr/>
          <p:nvPr/>
        </p:nvSpPr>
        <p:spPr>
          <a:xfrm>
            <a:off x="179512" y="915566"/>
            <a:ext cx="7689166" cy="3831818"/>
          </a:xfrm>
          <a:prstGeom prst="rect">
            <a:avLst/>
          </a:prstGeom>
        </p:spPr>
        <p:txBody>
          <a:bodyPr wrap="square">
            <a:spAutoFit/>
          </a:bodyPr>
          <a:lstStyle/>
          <a:p>
            <a:pPr marL="285750" indent="-285750">
              <a:lnSpc>
                <a:spcPct val="150000"/>
              </a:lnSpc>
              <a:buFont typeface="Wingdings" charset="2"/>
              <a:buChar char="l"/>
            </a:pPr>
            <a:r>
              <a:rPr lang="en-US" altLang="zh-CN" dirty="0" err="1">
                <a:latin typeface="Microsoft YaHei" charset="0"/>
                <a:ea typeface="Microsoft YaHei" charset="0"/>
                <a:cs typeface="Microsoft YaHei" charset="0"/>
              </a:rPr>
              <a:t>d</a:t>
            </a:r>
            <a:r>
              <a:rPr lang="en-US" altLang="zh-CN" dirty="0" err="1" smtClean="0">
                <a:latin typeface="Microsoft YaHei" charset="0"/>
                <a:ea typeface="Microsoft YaHei" charset="0"/>
                <a:cs typeface="Microsoft YaHei" charset="0"/>
              </a:rPr>
              <a:t>ocker</a:t>
            </a:r>
            <a:r>
              <a:rPr lang="en-US" altLang="zh-CN" dirty="0" smtClean="0">
                <a:latin typeface="Microsoft YaHei" charset="0"/>
                <a:ea typeface="Microsoft YaHei" charset="0"/>
                <a:cs typeface="Microsoft YaHei" charset="0"/>
              </a:rPr>
              <a:t> </a:t>
            </a:r>
            <a:r>
              <a:rPr lang="en-US" altLang="zh-CN" dirty="0" err="1" smtClean="0">
                <a:latin typeface="Microsoft YaHei" charset="0"/>
                <a:ea typeface="Microsoft YaHei" charset="0"/>
                <a:cs typeface="Microsoft YaHei" charset="0"/>
              </a:rPr>
              <a:t>vesion</a:t>
            </a:r>
            <a:r>
              <a:rPr lang="en-US" altLang="zh-CN" dirty="0" smtClean="0">
                <a:latin typeface="Microsoft YaHei" charset="0"/>
                <a:ea typeface="Microsoft YaHei" charset="0"/>
                <a:cs typeface="Microsoft YaHei" charset="0"/>
              </a:rPr>
              <a:t>/</a:t>
            </a:r>
            <a:r>
              <a:rPr lang="en-US" altLang="zh-CN" dirty="0" err="1" smtClean="0">
                <a:latin typeface="Microsoft YaHei" charset="0"/>
                <a:ea typeface="Microsoft YaHei" charset="0"/>
                <a:cs typeface="Microsoft YaHei" charset="0"/>
              </a:rPr>
              <a:t>docker</a:t>
            </a:r>
            <a:r>
              <a:rPr lang="en-US" altLang="zh-CN" dirty="0" smtClean="0">
                <a:latin typeface="Microsoft YaHei" charset="0"/>
                <a:ea typeface="Microsoft YaHei" charset="0"/>
                <a:cs typeface="Microsoft YaHei" charset="0"/>
              </a:rPr>
              <a:t> info</a:t>
            </a:r>
          </a:p>
          <a:p>
            <a:pPr marL="285750" indent="-285750">
              <a:lnSpc>
                <a:spcPct val="150000"/>
              </a:lnSpc>
              <a:buFont typeface="Wingdings" charset="2"/>
              <a:buChar char="l"/>
            </a:pPr>
            <a:r>
              <a:rPr lang="en-US" altLang="zh-CN" dirty="0" err="1" smtClean="0">
                <a:solidFill>
                  <a:schemeClr val="accent2"/>
                </a:solidFill>
                <a:latin typeface="Microsoft YaHei" charset="0"/>
                <a:ea typeface="Microsoft YaHei" charset="0"/>
                <a:cs typeface="Microsoft YaHei" charset="0"/>
              </a:rPr>
              <a:t>docker</a:t>
            </a:r>
            <a:r>
              <a:rPr lang="en-US" altLang="zh-CN" dirty="0" smtClean="0">
                <a:solidFill>
                  <a:schemeClr val="accent2"/>
                </a:solidFill>
                <a:latin typeface="Microsoft YaHei" charset="0"/>
                <a:ea typeface="Microsoft YaHei" charset="0"/>
                <a:cs typeface="Microsoft YaHei" charset="0"/>
              </a:rPr>
              <a:t> </a:t>
            </a:r>
            <a:r>
              <a:rPr lang="en-US" altLang="zh-CN" dirty="0" err="1" smtClean="0">
                <a:solidFill>
                  <a:schemeClr val="accent2"/>
                </a:solidFill>
                <a:latin typeface="Microsoft YaHei" charset="0"/>
                <a:ea typeface="Microsoft YaHei" charset="0"/>
                <a:cs typeface="Microsoft YaHei" charset="0"/>
              </a:rPr>
              <a:t>ps</a:t>
            </a:r>
            <a:endParaRPr lang="en-US" altLang="zh-CN" dirty="0" smtClean="0">
              <a:solidFill>
                <a:schemeClr val="accent2"/>
              </a:solidFill>
              <a:latin typeface="Microsoft YaHei" charset="0"/>
              <a:ea typeface="Microsoft YaHei" charset="0"/>
              <a:cs typeface="Microsoft YaHei" charset="0"/>
            </a:endParaRPr>
          </a:p>
          <a:p>
            <a:pPr marL="285750" indent="-285750">
              <a:lnSpc>
                <a:spcPct val="150000"/>
              </a:lnSpc>
              <a:buFont typeface="Wingdings" charset="2"/>
              <a:buChar char="l"/>
            </a:pPr>
            <a:r>
              <a:rPr lang="en-US" altLang="zh-CN" dirty="0" err="1">
                <a:solidFill>
                  <a:schemeClr val="accent2"/>
                </a:solidFill>
                <a:latin typeface="Microsoft YaHei" charset="0"/>
                <a:ea typeface="Microsoft YaHei" charset="0"/>
                <a:cs typeface="Microsoft YaHei" charset="0"/>
              </a:rPr>
              <a:t>d</a:t>
            </a:r>
            <a:r>
              <a:rPr lang="en-US" altLang="zh-CN" dirty="0" err="1" smtClean="0">
                <a:solidFill>
                  <a:schemeClr val="accent2"/>
                </a:solidFill>
                <a:latin typeface="Microsoft YaHei" charset="0"/>
                <a:ea typeface="Microsoft YaHei" charset="0"/>
                <a:cs typeface="Microsoft YaHei" charset="0"/>
              </a:rPr>
              <a:t>ocker</a:t>
            </a:r>
            <a:r>
              <a:rPr lang="en-US" altLang="zh-CN" dirty="0" smtClean="0">
                <a:solidFill>
                  <a:schemeClr val="accent2"/>
                </a:solidFill>
                <a:latin typeface="Microsoft YaHei" charset="0"/>
                <a:ea typeface="Microsoft YaHei" charset="0"/>
                <a:cs typeface="Microsoft YaHei" charset="0"/>
              </a:rPr>
              <a:t> run</a:t>
            </a:r>
            <a:endParaRPr lang="zh-CN" altLang="en-US" dirty="0" smtClean="0">
              <a:solidFill>
                <a:schemeClr val="accent2"/>
              </a:solidFill>
              <a:latin typeface="Microsoft YaHei" charset="0"/>
              <a:ea typeface="Microsoft YaHei" charset="0"/>
              <a:cs typeface="Microsoft YaHei" charset="0"/>
            </a:endParaRPr>
          </a:p>
          <a:p>
            <a:pPr marL="285750" indent="-285750">
              <a:lnSpc>
                <a:spcPct val="150000"/>
              </a:lnSpc>
              <a:buFont typeface="Wingdings" charset="2"/>
              <a:buChar char="l"/>
            </a:pPr>
            <a:r>
              <a:rPr lang="en-US" altLang="zh-CN" dirty="0" err="1">
                <a:solidFill>
                  <a:schemeClr val="accent2"/>
                </a:solidFill>
                <a:latin typeface="Microsoft YaHei" charset="0"/>
                <a:ea typeface="Microsoft YaHei" charset="0"/>
                <a:cs typeface="Microsoft YaHei" charset="0"/>
              </a:rPr>
              <a:t>d</a:t>
            </a:r>
            <a:r>
              <a:rPr lang="en-US" altLang="zh-CN" dirty="0" err="1" smtClean="0">
                <a:solidFill>
                  <a:schemeClr val="accent2"/>
                </a:solidFill>
                <a:latin typeface="Microsoft YaHei" charset="0"/>
                <a:ea typeface="Microsoft YaHei" charset="0"/>
                <a:cs typeface="Microsoft YaHei" charset="0"/>
              </a:rPr>
              <a:t>ocker</a:t>
            </a:r>
            <a:r>
              <a:rPr lang="en-US" altLang="zh-CN" dirty="0" smtClean="0">
                <a:solidFill>
                  <a:schemeClr val="accent2"/>
                </a:solidFill>
                <a:latin typeface="Microsoft YaHei" charset="0"/>
                <a:ea typeface="Microsoft YaHei" charset="0"/>
                <a:cs typeface="Microsoft YaHei" charset="0"/>
              </a:rPr>
              <a:t> </a:t>
            </a:r>
            <a:r>
              <a:rPr lang="en-US" altLang="zh-CN" dirty="0" err="1" smtClean="0">
                <a:solidFill>
                  <a:schemeClr val="accent2"/>
                </a:solidFill>
                <a:latin typeface="Microsoft YaHei" charset="0"/>
                <a:ea typeface="Microsoft YaHei" charset="0"/>
                <a:cs typeface="Microsoft YaHei" charset="0"/>
              </a:rPr>
              <a:t>rm</a:t>
            </a:r>
            <a:endParaRPr lang="en-US" altLang="zh-CN" dirty="0" smtClean="0">
              <a:solidFill>
                <a:schemeClr val="accent2"/>
              </a:solidFill>
              <a:latin typeface="Microsoft YaHei" charset="0"/>
              <a:ea typeface="Microsoft YaHei" charset="0"/>
              <a:cs typeface="Microsoft YaHei" charset="0"/>
            </a:endParaRPr>
          </a:p>
          <a:p>
            <a:pPr marL="285750" indent="-285750">
              <a:lnSpc>
                <a:spcPct val="150000"/>
              </a:lnSpc>
              <a:buFont typeface="Wingdings" charset="2"/>
              <a:buChar char="l"/>
            </a:pPr>
            <a:r>
              <a:rPr lang="en-US" altLang="zh-CN" dirty="0" err="1">
                <a:solidFill>
                  <a:schemeClr val="accent2"/>
                </a:solidFill>
                <a:latin typeface="Microsoft YaHei" charset="0"/>
                <a:ea typeface="Microsoft YaHei" charset="0"/>
                <a:cs typeface="Microsoft YaHei" charset="0"/>
              </a:rPr>
              <a:t>d</a:t>
            </a:r>
            <a:r>
              <a:rPr lang="en-US" altLang="zh-CN" dirty="0" err="1" smtClean="0">
                <a:solidFill>
                  <a:schemeClr val="accent2"/>
                </a:solidFill>
                <a:latin typeface="Microsoft YaHei" charset="0"/>
                <a:ea typeface="Microsoft YaHei" charset="0"/>
                <a:cs typeface="Microsoft YaHei" charset="0"/>
              </a:rPr>
              <a:t>ocker</a:t>
            </a:r>
            <a:r>
              <a:rPr lang="en-US" altLang="zh-CN" dirty="0" smtClean="0">
                <a:solidFill>
                  <a:schemeClr val="accent2"/>
                </a:solidFill>
                <a:latin typeface="Microsoft YaHei" charset="0"/>
                <a:ea typeface="Microsoft YaHei" charset="0"/>
                <a:cs typeface="Microsoft YaHei" charset="0"/>
              </a:rPr>
              <a:t> exec</a:t>
            </a:r>
          </a:p>
          <a:p>
            <a:pPr marL="285750" indent="-285750">
              <a:lnSpc>
                <a:spcPct val="150000"/>
              </a:lnSpc>
              <a:buFont typeface="Wingdings" charset="2"/>
              <a:buChar char="l"/>
            </a:pPr>
            <a:r>
              <a:rPr lang="en-US" altLang="zh-CN" dirty="0" err="1">
                <a:latin typeface="Microsoft YaHei" charset="0"/>
                <a:ea typeface="Microsoft YaHei" charset="0"/>
                <a:cs typeface="Microsoft YaHei" charset="0"/>
              </a:rPr>
              <a:t>d</a:t>
            </a:r>
            <a:r>
              <a:rPr lang="en-US" altLang="zh-CN" dirty="0" err="1" smtClean="0">
                <a:latin typeface="Microsoft YaHei" charset="0"/>
                <a:ea typeface="Microsoft YaHei" charset="0"/>
                <a:cs typeface="Microsoft YaHei" charset="0"/>
              </a:rPr>
              <a:t>ocker</a:t>
            </a:r>
            <a:r>
              <a:rPr lang="en-US" altLang="zh-CN" dirty="0" smtClean="0">
                <a:latin typeface="Microsoft YaHei" charset="0"/>
                <a:ea typeface="Microsoft YaHei" charset="0"/>
                <a:cs typeface="Microsoft YaHei" charset="0"/>
              </a:rPr>
              <a:t> </a:t>
            </a:r>
            <a:r>
              <a:rPr lang="en-US" altLang="zh-CN" dirty="0" err="1" smtClean="0">
                <a:latin typeface="Microsoft YaHei" charset="0"/>
                <a:ea typeface="Microsoft YaHei" charset="0"/>
                <a:cs typeface="Microsoft YaHei" charset="0"/>
              </a:rPr>
              <a:t>cp</a:t>
            </a:r>
            <a:endParaRPr lang="en-US" altLang="zh-CN" dirty="0">
              <a:latin typeface="Microsoft YaHei" charset="0"/>
              <a:ea typeface="Microsoft YaHei" charset="0"/>
              <a:cs typeface="Microsoft YaHei" charset="0"/>
            </a:endParaRPr>
          </a:p>
          <a:p>
            <a:pPr marL="285750" indent="-285750">
              <a:lnSpc>
                <a:spcPct val="150000"/>
              </a:lnSpc>
              <a:buFont typeface="Wingdings" charset="2"/>
              <a:buChar char="l"/>
            </a:pPr>
            <a:r>
              <a:rPr lang="en-US" altLang="zh-CN" dirty="0" err="1">
                <a:latin typeface="Microsoft YaHei" charset="0"/>
                <a:ea typeface="Microsoft YaHei" charset="0"/>
                <a:cs typeface="Microsoft YaHei" charset="0"/>
              </a:rPr>
              <a:t>d</a:t>
            </a:r>
            <a:r>
              <a:rPr lang="en-US" altLang="zh-CN" dirty="0" err="1" smtClean="0">
                <a:latin typeface="Microsoft YaHei" charset="0"/>
                <a:ea typeface="Microsoft YaHei" charset="0"/>
                <a:cs typeface="Microsoft YaHei" charset="0"/>
              </a:rPr>
              <a:t>ocker</a:t>
            </a:r>
            <a:r>
              <a:rPr lang="en-US" altLang="zh-CN" dirty="0" smtClean="0">
                <a:latin typeface="Microsoft YaHei" charset="0"/>
                <a:ea typeface="Microsoft YaHei" charset="0"/>
                <a:cs typeface="Microsoft YaHei" charset="0"/>
              </a:rPr>
              <a:t> wait/</a:t>
            </a:r>
            <a:r>
              <a:rPr lang="en-US" altLang="zh-CN" dirty="0" err="1" smtClean="0">
                <a:latin typeface="Microsoft YaHei" charset="0"/>
                <a:ea typeface="Microsoft YaHei" charset="0"/>
                <a:cs typeface="Microsoft YaHei" charset="0"/>
              </a:rPr>
              <a:t>docker</a:t>
            </a:r>
            <a:r>
              <a:rPr lang="en-US" altLang="zh-CN" dirty="0" smtClean="0">
                <a:latin typeface="Microsoft YaHei" charset="0"/>
                <a:ea typeface="Microsoft YaHei" charset="0"/>
                <a:cs typeface="Microsoft YaHei" charset="0"/>
              </a:rPr>
              <a:t> stop/</a:t>
            </a:r>
            <a:r>
              <a:rPr lang="en-US" altLang="zh-CN" dirty="0" err="1" smtClean="0">
                <a:latin typeface="Microsoft YaHei" charset="0"/>
                <a:ea typeface="Microsoft YaHei" charset="0"/>
                <a:cs typeface="Microsoft YaHei" charset="0"/>
              </a:rPr>
              <a:t>docker</a:t>
            </a:r>
            <a:r>
              <a:rPr lang="en-US" altLang="zh-CN" dirty="0" smtClean="0">
                <a:latin typeface="Microsoft YaHei" charset="0"/>
                <a:ea typeface="Microsoft YaHei" charset="0"/>
                <a:cs typeface="Microsoft YaHei" charset="0"/>
              </a:rPr>
              <a:t> start/</a:t>
            </a:r>
            <a:r>
              <a:rPr lang="en-US" altLang="zh-CN" dirty="0" err="1" smtClean="0">
                <a:latin typeface="Microsoft YaHei" charset="0"/>
                <a:ea typeface="Microsoft YaHei" charset="0"/>
                <a:cs typeface="Microsoft YaHei" charset="0"/>
              </a:rPr>
              <a:t>docker</a:t>
            </a:r>
            <a:r>
              <a:rPr lang="en-US" altLang="zh-CN" dirty="0" smtClean="0">
                <a:latin typeface="Microsoft YaHei" charset="0"/>
                <a:ea typeface="Microsoft YaHei" charset="0"/>
                <a:cs typeface="Microsoft YaHei" charset="0"/>
              </a:rPr>
              <a:t> kill/</a:t>
            </a:r>
            <a:r>
              <a:rPr lang="en-US" altLang="zh-CN" dirty="0" err="1" smtClean="0">
                <a:latin typeface="Microsoft YaHei" charset="0"/>
                <a:ea typeface="Microsoft YaHei" charset="0"/>
                <a:cs typeface="Microsoft YaHei" charset="0"/>
              </a:rPr>
              <a:t>docker</a:t>
            </a:r>
            <a:r>
              <a:rPr lang="en-US" altLang="zh-CN" dirty="0" smtClean="0">
                <a:latin typeface="Microsoft YaHei" charset="0"/>
                <a:ea typeface="Microsoft YaHei" charset="0"/>
                <a:cs typeface="Microsoft YaHei" charset="0"/>
              </a:rPr>
              <a:t> top/</a:t>
            </a:r>
            <a:r>
              <a:rPr lang="en-US" altLang="zh-CN" dirty="0" err="1" smtClean="0">
                <a:latin typeface="Microsoft YaHei" charset="0"/>
                <a:ea typeface="Microsoft YaHei" charset="0"/>
                <a:cs typeface="Microsoft YaHei" charset="0"/>
              </a:rPr>
              <a:t>docker</a:t>
            </a:r>
            <a:r>
              <a:rPr lang="en-US" altLang="zh-CN" dirty="0" smtClean="0">
                <a:latin typeface="Microsoft YaHei" charset="0"/>
                <a:ea typeface="Microsoft YaHei" charset="0"/>
                <a:cs typeface="Microsoft YaHei" charset="0"/>
              </a:rPr>
              <a:t> diff</a:t>
            </a:r>
            <a:endParaRPr lang="en-US" altLang="zh-CN" dirty="0">
              <a:latin typeface="Microsoft YaHei" charset="0"/>
              <a:ea typeface="Microsoft YaHei" charset="0"/>
              <a:cs typeface="Microsoft YaHei" charset="0"/>
            </a:endParaRPr>
          </a:p>
          <a:p>
            <a:pPr marL="285750" indent="-285750">
              <a:lnSpc>
                <a:spcPct val="150000"/>
              </a:lnSpc>
              <a:buFont typeface="Wingdings" charset="2"/>
              <a:buChar char="l"/>
            </a:pPr>
            <a:r>
              <a:rPr lang="en-US" altLang="zh-CN" dirty="0" err="1" smtClean="0">
                <a:latin typeface="Microsoft YaHei" charset="0"/>
                <a:ea typeface="Microsoft YaHei" charset="0"/>
                <a:cs typeface="Microsoft YaHei" charset="0"/>
              </a:rPr>
              <a:t>docker</a:t>
            </a:r>
            <a:r>
              <a:rPr lang="en-US" altLang="zh-CN" dirty="0">
                <a:latin typeface="Microsoft YaHei" charset="0"/>
                <a:ea typeface="Microsoft YaHei" charset="0"/>
                <a:cs typeface="Microsoft YaHei" charset="0"/>
              </a:rPr>
              <a:t> </a:t>
            </a:r>
            <a:r>
              <a:rPr lang="en-US" altLang="zh-CN" dirty="0" smtClean="0">
                <a:latin typeface="Microsoft YaHei" charset="0"/>
                <a:ea typeface="Microsoft YaHei" charset="0"/>
                <a:cs typeface="Microsoft YaHei" charset="0"/>
              </a:rPr>
              <a:t>inspect/</a:t>
            </a:r>
            <a:r>
              <a:rPr lang="en-US" altLang="zh-CN" dirty="0" err="1" smtClean="0">
                <a:latin typeface="Microsoft YaHei" charset="0"/>
                <a:ea typeface="Microsoft YaHei" charset="0"/>
                <a:cs typeface="Microsoft YaHei" charset="0"/>
              </a:rPr>
              <a:t>docker</a:t>
            </a:r>
            <a:r>
              <a:rPr lang="en-US" altLang="zh-CN" dirty="0">
                <a:latin typeface="Microsoft YaHei" charset="0"/>
                <a:ea typeface="Microsoft YaHei" charset="0"/>
                <a:cs typeface="Microsoft YaHei" charset="0"/>
              </a:rPr>
              <a:t> </a:t>
            </a:r>
            <a:r>
              <a:rPr lang="en-US" altLang="zh-CN" dirty="0" smtClean="0">
                <a:latin typeface="Microsoft YaHei" charset="0"/>
                <a:ea typeface="Microsoft YaHei" charset="0"/>
                <a:cs typeface="Microsoft YaHei" charset="0"/>
              </a:rPr>
              <a:t>events </a:t>
            </a:r>
            <a:endParaRPr lang="zh-CN" altLang="en-US"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65616324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课程目录</a:t>
            </a:r>
            <a:endParaRPr kumimoji="1" lang="zh-CN" altLang="en-US" dirty="0"/>
          </a:p>
        </p:txBody>
      </p:sp>
      <p:sp>
        <p:nvSpPr>
          <p:cNvPr id="3" name="文本框 2"/>
          <p:cNvSpPr txBox="1"/>
          <p:nvPr/>
        </p:nvSpPr>
        <p:spPr>
          <a:xfrm>
            <a:off x="179512" y="987574"/>
            <a:ext cx="5688632" cy="3000821"/>
          </a:xfrm>
          <a:prstGeom prst="rect">
            <a:avLst/>
          </a:prstGeom>
          <a:noFill/>
        </p:spPr>
        <p:txBody>
          <a:bodyPr wrap="square" rtlCol="0">
            <a:spAutoFit/>
          </a:bodyPr>
          <a:lstStyle/>
          <a:p>
            <a:pPr>
              <a:lnSpc>
                <a:spcPct val="150000"/>
              </a:lnSpc>
            </a:pPr>
            <a:r>
              <a:rPr kumimoji="1" lang="zh-CN" altLang="en-US" dirty="0">
                <a:latin typeface="Microsoft YaHei" charset="0"/>
                <a:ea typeface="Microsoft YaHei" charset="0"/>
                <a:cs typeface="Microsoft YaHei" charset="0"/>
              </a:rPr>
              <a:t>一、容器的</a:t>
            </a:r>
            <a:r>
              <a:rPr kumimoji="1" lang="zh-CN" altLang="en-US" dirty="0" smtClean="0">
                <a:latin typeface="Microsoft YaHei" charset="0"/>
                <a:ea typeface="Microsoft YaHei" charset="0"/>
                <a:cs typeface="Microsoft YaHei" charset="0"/>
              </a:rPr>
              <a:t>意义</a:t>
            </a:r>
          </a:p>
          <a:p>
            <a:pPr>
              <a:lnSpc>
                <a:spcPct val="150000"/>
              </a:lnSpc>
            </a:pPr>
            <a:r>
              <a:rPr kumimoji="1" lang="zh-CN" altLang="en-US" dirty="0">
                <a:latin typeface="Microsoft YaHei" charset="0"/>
                <a:ea typeface="Microsoft YaHei" charset="0"/>
                <a:cs typeface="Microsoft YaHei" charset="0"/>
              </a:rPr>
              <a:t>二、</a:t>
            </a:r>
            <a:r>
              <a:rPr kumimoji="1" lang="en-US" altLang="zh-CN" dirty="0" err="1">
                <a:latin typeface="Microsoft YaHei" charset="0"/>
                <a:ea typeface="Microsoft YaHei" charset="0"/>
                <a:cs typeface="Microsoft YaHei" charset="0"/>
              </a:rPr>
              <a:t>Docker</a:t>
            </a:r>
            <a:r>
              <a:rPr kumimoji="1" lang="zh-CN" altLang="en-US" dirty="0">
                <a:latin typeface="Microsoft YaHei" charset="0"/>
                <a:ea typeface="Microsoft YaHei" charset="0"/>
                <a:cs typeface="Microsoft YaHei" charset="0"/>
              </a:rPr>
              <a:t>容器</a:t>
            </a:r>
          </a:p>
          <a:p>
            <a:pPr>
              <a:lnSpc>
                <a:spcPct val="150000"/>
              </a:lnSpc>
            </a:pPr>
            <a:r>
              <a:rPr kumimoji="1" lang="zh-CN" altLang="en-US" b="1" dirty="0">
                <a:solidFill>
                  <a:schemeClr val="accent2"/>
                </a:solidFill>
                <a:latin typeface="Microsoft YaHei" charset="0"/>
                <a:ea typeface="Microsoft YaHei" charset="0"/>
                <a:cs typeface="Microsoft YaHei" charset="0"/>
              </a:rPr>
              <a:t>三、</a:t>
            </a:r>
            <a:r>
              <a:rPr kumimoji="1" lang="en-US" altLang="zh-CN" b="1" dirty="0" err="1">
                <a:solidFill>
                  <a:schemeClr val="accent2"/>
                </a:solidFill>
                <a:latin typeface="Microsoft YaHei" charset="0"/>
                <a:ea typeface="Microsoft YaHei" charset="0"/>
                <a:cs typeface="Microsoft YaHei" charset="0"/>
              </a:rPr>
              <a:t>Docker</a:t>
            </a:r>
            <a:r>
              <a:rPr kumimoji="1" lang="zh-CN" altLang="en-US" b="1" dirty="0">
                <a:solidFill>
                  <a:schemeClr val="accent2"/>
                </a:solidFill>
                <a:latin typeface="Microsoft YaHei" charset="0"/>
                <a:ea typeface="Microsoft YaHei" charset="0"/>
                <a:cs typeface="Microsoft YaHei" charset="0"/>
              </a:rPr>
              <a:t>镜像</a:t>
            </a:r>
          </a:p>
          <a:p>
            <a:pPr>
              <a:lnSpc>
                <a:spcPct val="150000"/>
              </a:lnSpc>
            </a:pPr>
            <a:r>
              <a:rPr kumimoji="1" lang="zh-CN" altLang="en-US" dirty="0" smtClean="0">
                <a:latin typeface="Microsoft YaHei" charset="0"/>
                <a:ea typeface="Microsoft YaHei" charset="0"/>
                <a:cs typeface="Microsoft YaHei" charset="0"/>
              </a:rPr>
              <a:t>四、编写</a:t>
            </a:r>
            <a:r>
              <a:rPr kumimoji="1" lang="en-US" altLang="zh-CN" dirty="0" err="1" smtClean="0">
                <a:latin typeface="Microsoft YaHei" charset="0"/>
                <a:ea typeface="Microsoft YaHei" charset="0"/>
                <a:cs typeface="Microsoft YaHei" charset="0"/>
              </a:rPr>
              <a:t>Dockerfile</a:t>
            </a:r>
            <a:endParaRPr kumimoji="1" lang="zh-CN" altLang="en-US" dirty="0" smtClean="0">
              <a:latin typeface="Microsoft YaHei" charset="0"/>
              <a:ea typeface="Microsoft YaHei" charset="0"/>
              <a:cs typeface="Microsoft YaHei" charset="0"/>
            </a:endParaRPr>
          </a:p>
          <a:p>
            <a:pPr>
              <a:lnSpc>
                <a:spcPct val="150000"/>
              </a:lnSpc>
            </a:pPr>
            <a:r>
              <a:rPr kumimoji="1" lang="zh-CN" altLang="en-US" dirty="0" smtClean="0">
                <a:latin typeface="Microsoft YaHei" charset="0"/>
                <a:ea typeface="Microsoft YaHei" charset="0"/>
                <a:cs typeface="Microsoft YaHei" charset="0"/>
              </a:rPr>
              <a:t>五、镜像仓库</a:t>
            </a:r>
          </a:p>
          <a:p>
            <a:pPr>
              <a:lnSpc>
                <a:spcPct val="150000"/>
              </a:lnSpc>
            </a:pPr>
            <a:r>
              <a:rPr kumimoji="1" lang="zh-CN" altLang="en-US" dirty="0" smtClean="0">
                <a:latin typeface="Microsoft YaHei" charset="0"/>
                <a:ea typeface="Microsoft YaHei" charset="0"/>
                <a:cs typeface="Microsoft YaHei" charset="0"/>
              </a:rPr>
              <a:t>六、本地</a:t>
            </a:r>
            <a:r>
              <a:rPr kumimoji="1" lang="zh-CN" altLang="en-US" dirty="0">
                <a:latin typeface="Microsoft YaHei" charset="0"/>
                <a:ea typeface="Microsoft YaHei" charset="0"/>
                <a:cs typeface="Microsoft YaHei" charset="0"/>
              </a:rPr>
              <a:t>开发实践 </a:t>
            </a:r>
            <a:endParaRPr kumimoji="1" lang="zh-CN" altLang="en-US" dirty="0" smtClean="0">
              <a:latin typeface="Microsoft YaHei" charset="0"/>
              <a:ea typeface="Microsoft YaHei" charset="0"/>
              <a:cs typeface="Microsoft YaHei" charset="0"/>
            </a:endParaRPr>
          </a:p>
          <a:p>
            <a:pPr>
              <a:lnSpc>
                <a:spcPct val="150000"/>
              </a:lnSpc>
            </a:pPr>
            <a:r>
              <a:rPr kumimoji="1" lang="zh-CN" altLang="en-US" dirty="0" smtClean="0">
                <a:latin typeface="Microsoft YaHei" charset="0"/>
                <a:ea typeface="Microsoft YaHei" charset="0"/>
                <a:cs typeface="Microsoft YaHei" charset="0"/>
              </a:rPr>
              <a:t>七、小结</a:t>
            </a:r>
            <a:endParaRPr kumimoji="1" lang="zh-CN" altLang="en-US" baseline="0" dirty="0" smtClean="0">
              <a:latin typeface="Microsoft YaHei" charset="0"/>
              <a:ea typeface="Microsoft YaHei" charset="0"/>
              <a:cs typeface="Microsoft YaHei" charset="0"/>
            </a:endParaRPr>
          </a:p>
        </p:txBody>
      </p:sp>
    </p:spTree>
    <p:extLst>
      <p:ext uri="{BB962C8B-B14F-4D97-AF65-F5344CB8AC3E}">
        <p14:creationId xmlns:p14="http://schemas.microsoft.com/office/powerpoint/2010/main" val="213527385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什么是镜像</a:t>
            </a:r>
            <a:endParaRPr kumimoji="1" lang="zh-CN" altLang="en-US" dirty="0"/>
          </a:p>
        </p:txBody>
      </p:sp>
      <p:sp>
        <p:nvSpPr>
          <p:cNvPr id="3" name="TextBox 7"/>
          <p:cNvSpPr txBox="1"/>
          <p:nvPr/>
        </p:nvSpPr>
        <p:spPr>
          <a:xfrm>
            <a:off x="251519" y="1646936"/>
            <a:ext cx="8430417" cy="2585323"/>
          </a:xfrm>
          <a:prstGeom prst="rect">
            <a:avLst/>
          </a:prstGeom>
          <a:noFill/>
        </p:spPr>
        <p:txBody>
          <a:bodyPr wrap="square" rtlCol="0">
            <a:spAutoFit/>
          </a:bodyPr>
          <a:lstStyle/>
          <a:p>
            <a:pPr marL="457200" indent="-457200">
              <a:buFont typeface="Arial" charset="0"/>
              <a:buChar char="•"/>
            </a:pPr>
            <a:r>
              <a:rPr lang="en-US" altLang="zh-CN" dirty="0" smtClean="0">
                <a:latin typeface="Microsoft YaHei" charset="0"/>
                <a:ea typeface="Microsoft YaHei" charset="0"/>
                <a:cs typeface="Microsoft YaHei" charset="0"/>
              </a:rPr>
              <a:t>Ubuntu:14.04</a:t>
            </a:r>
            <a:r>
              <a:rPr lang="zh-CN" altLang="en-US" dirty="0" smtClean="0">
                <a:latin typeface="Microsoft YaHei" charset="0"/>
                <a:ea typeface="Microsoft YaHei" charset="0"/>
                <a:cs typeface="Microsoft YaHei" charset="0"/>
              </a:rPr>
              <a:t>镜像包含多个独立的镜像</a:t>
            </a:r>
          </a:p>
          <a:p>
            <a:endParaRPr lang="zh-CN" altLang="en-US" dirty="0" smtClean="0">
              <a:latin typeface="Microsoft YaHei" charset="0"/>
              <a:ea typeface="Microsoft YaHei" charset="0"/>
              <a:cs typeface="Microsoft YaHei" charset="0"/>
            </a:endParaRPr>
          </a:p>
          <a:p>
            <a:pPr marL="457200" indent="-457200">
              <a:buFont typeface="Arial" charset="0"/>
              <a:buChar char="•"/>
            </a:pPr>
            <a:r>
              <a:rPr lang="zh-CN" altLang="en-US" dirty="0" smtClean="0">
                <a:latin typeface="Microsoft YaHei" charset="0"/>
                <a:ea typeface="Microsoft YaHei" charset="0"/>
                <a:cs typeface="Microsoft YaHei" charset="0"/>
              </a:rPr>
              <a:t>每个下拉镜像拥有两个属性：</a:t>
            </a:r>
          </a:p>
          <a:p>
            <a:r>
              <a:rPr lang="zh-CN" altLang="en-US" dirty="0">
                <a:latin typeface="Microsoft YaHei" charset="0"/>
                <a:ea typeface="Microsoft YaHei" charset="0"/>
                <a:cs typeface="Microsoft YaHei" charset="0"/>
              </a:rPr>
              <a:t>	－</a:t>
            </a:r>
            <a:r>
              <a:rPr lang="en-US" altLang="zh-CN" dirty="0" smtClean="0">
                <a:latin typeface="Microsoft YaHei" charset="0"/>
                <a:ea typeface="Microsoft YaHei" charset="0"/>
                <a:cs typeface="Microsoft YaHei" charset="0"/>
              </a:rPr>
              <a:t>repository</a:t>
            </a:r>
            <a:r>
              <a:rPr lang="zh-CN" altLang="en-US" dirty="0" smtClean="0">
                <a:latin typeface="Microsoft YaHei" charset="0"/>
                <a:ea typeface="Microsoft YaHei" charset="0"/>
                <a:cs typeface="Microsoft YaHei" charset="0"/>
              </a:rPr>
              <a:t>（</a:t>
            </a:r>
            <a:r>
              <a:rPr lang="en-US" altLang="zh-CN" dirty="0" err="1" smtClean="0">
                <a:latin typeface="Microsoft YaHei" charset="0"/>
                <a:ea typeface="Microsoft YaHei" charset="0"/>
                <a:cs typeface="Microsoft YaHei" charset="0"/>
              </a:rPr>
              <a:t>ubuntu</a:t>
            </a:r>
            <a:r>
              <a:rPr lang="zh-CN" altLang="en-US" dirty="0" smtClean="0">
                <a:latin typeface="Microsoft YaHei" charset="0"/>
                <a:ea typeface="Microsoft YaHei" charset="0"/>
                <a:cs typeface="Microsoft YaHei" charset="0"/>
              </a:rPr>
              <a:t>）</a:t>
            </a:r>
          </a:p>
          <a:p>
            <a:r>
              <a:rPr lang="zh-CN" altLang="en-US" dirty="0">
                <a:latin typeface="Microsoft YaHei" charset="0"/>
                <a:ea typeface="Microsoft YaHei" charset="0"/>
                <a:cs typeface="Microsoft YaHei" charset="0"/>
              </a:rPr>
              <a:t>	</a:t>
            </a:r>
            <a:r>
              <a:rPr lang="zh-CN" altLang="en-US" dirty="0" smtClean="0">
                <a:latin typeface="Microsoft YaHei" charset="0"/>
                <a:ea typeface="Microsoft YaHei" charset="0"/>
                <a:cs typeface="Microsoft YaHei" charset="0"/>
              </a:rPr>
              <a:t>－镜像标签</a:t>
            </a:r>
            <a:r>
              <a:rPr lang="en-US" altLang="zh-CN" dirty="0" smtClean="0">
                <a:latin typeface="Microsoft YaHei" charset="0"/>
                <a:ea typeface="Microsoft YaHei" charset="0"/>
                <a:cs typeface="Microsoft YaHei" charset="0"/>
              </a:rPr>
              <a:t>tag</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14.04</a:t>
            </a:r>
            <a:r>
              <a:rPr lang="zh-CN" altLang="en-US" dirty="0" smtClean="0">
                <a:latin typeface="Microsoft YaHei" charset="0"/>
                <a:ea typeface="Microsoft YaHei" charset="0"/>
                <a:cs typeface="Microsoft YaHei" charset="0"/>
              </a:rPr>
              <a:t>）</a:t>
            </a:r>
          </a:p>
          <a:p>
            <a:endParaRPr lang="zh-CN" altLang="en-US" dirty="0" smtClean="0">
              <a:latin typeface="Microsoft YaHei" charset="0"/>
              <a:ea typeface="Microsoft YaHei" charset="0"/>
              <a:cs typeface="Microsoft YaHei" charset="0"/>
            </a:endParaRPr>
          </a:p>
          <a:p>
            <a:pPr marL="457200" indent="-457200">
              <a:buFont typeface="Arial" charset="0"/>
              <a:buChar char="•"/>
            </a:pPr>
            <a:r>
              <a:rPr lang="zh-CN" altLang="en-US" dirty="0" smtClean="0">
                <a:latin typeface="Microsoft YaHei" charset="0"/>
                <a:ea typeface="Microsoft YaHei" charset="0"/>
                <a:cs typeface="Microsoft YaHei" charset="0"/>
              </a:rPr>
              <a:t>每个独立的镜像包含两部分内容：</a:t>
            </a:r>
          </a:p>
          <a:p>
            <a:r>
              <a:rPr lang="zh-CN" altLang="en-US" dirty="0">
                <a:latin typeface="Microsoft YaHei" charset="0"/>
                <a:ea typeface="Microsoft YaHei" charset="0"/>
                <a:cs typeface="Microsoft YaHei" charset="0"/>
              </a:rPr>
              <a:t>	</a:t>
            </a:r>
            <a:r>
              <a:rPr lang="zh-CN" altLang="en-US" dirty="0" smtClean="0">
                <a:latin typeface="Microsoft YaHei" charset="0"/>
                <a:ea typeface="Microsoft YaHei" charset="0"/>
                <a:cs typeface="Microsoft YaHei" charset="0"/>
              </a:rPr>
              <a:t>－静态层文件系统内容</a:t>
            </a:r>
          </a:p>
          <a:p>
            <a:r>
              <a:rPr lang="zh-CN" altLang="en-US" dirty="0">
                <a:latin typeface="Microsoft YaHei" charset="0"/>
                <a:ea typeface="Microsoft YaHei" charset="0"/>
                <a:cs typeface="Microsoft YaHei" charset="0"/>
              </a:rPr>
              <a:t>	</a:t>
            </a:r>
            <a:r>
              <a:rPr lang="zh-CN" altLang="en-US" dirty="0" smtClean="0">
                <a:latin typeface="Microsoft YaHei" charset="0"/>
                <a:ea typeface="Microsoft YaHei" charset="0"/>
                <a:cs typeface="Microsoft YaHei" charset="0"/>
              </a:rPr>
              <a:t>－镜像元数据</a:t>
            </a:r>
            <a:r>
              <a:rPr lang="en-US" altLang="zh-CN" dirty="0" err="1" smtClean="0">
                <a:solidFill>
                  <a:srgbClr val="FF0000"/>
                </a:solidFill>
                <a:latin typeface="Microsoft YaHei" charset="0"/>
                <a:ea typeface="Microsoft YaHei" charset="0"/>
                <a:cs typeface="Microsoft YaHei" charset="0"/>
              </a:rPr>
              <a:t>json</a:t>
            </a:r>
            <a:r>
              <a:rPr lang="zh-CN" altLang="en-US" dirty="0" smtClean="0">
                <a:solidFill>
                  <a:srgbClr val="FF0000"/>
                </a:solidFill>
                <a:latin typeface="Microsoft YaHei" charset="0"/>
                <a:ea typeface="Microsoft YaHei" charset="0"/>
                <a:cs typeface="Microsoft YaHei" charset="0"/>
              </a:rPr>
              <a:t>文件</a:t>
            </a:r>
            <a:endParaRPr lang="en-US" altLang="zh-CN" dirty="0" smtClean="0">
              <a:solidFill>
                <a:srgbClr val="FF0000"/>
              </a:solidFill>
              <a:latin typeface="Microsoft YaHei" charset="0"/>
              <a:ea typeface="Microsoft YaHei" charset="0"/>
              <a:cs typeface="Microsoft YaHei" charset="0"/>
            </a:endParaRPr>
          </a:p>
        </p:txBody>
      </p:sp>
      <p:sp>
        <p:nvSpPr>
          <p:cNvPr id="4" name="TextBox 6"/>
          <p:cNvSpPr txBox="1"/>
          <p:nvPr/>
        </p:nvSpPr>
        <p:spPr>
          <a:xfrm>
            <a:off x="251520" y="915566"/>
            <a:ext cx="4786466" cy="369332"/>
          </a:xfrm>
          <a:prstGeom prst="rect">
            <a:avLst/>
          </a:prstGeom>
          <a:noFill/>
        </p:spPr>
        <p:txBody>
          <a:bodyPr wrap="square" rtlCol="0">
            <a:spAutoFit/>
          </a:bodyPr>
          <a:lstStyle/>
          <a:p>
            <a:r>
              <a:rPr lang="en-US" altLang="zh-CN" b="1" dirty="0" err="1" smtClean="0">
                <a:latin typeface="Microsoft YaHei" charset="0"/>
                <a:ea typeface="Microsoft YaHei" charset="0"/>
                <a:cs typeface="Microsoft YaHei" charset="0"/>
              </a:rPr>
              <a:t>docker</a:t>
            </a:r>
            <a:r>
              <a:rPr lang="en-US" altLang="zh-CN" b="1" dirty="0" smtClean="0">
                <a:latin typeface="Microsoft YaHei" charset="0"/>
                <a:ea typeface="Microsoft YaHei" charset="0"/>
                <a:cs typeface="Microsoft YaHei" charset="0"/>
              </a:rPr>
              <a:t> pull ubuntu:14.04</a:t>
            </a:r>
            <a:endParaRPr lang="zh-CN" altLang="en-US" b="1"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21151746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镜像的实现</a:t>
            </a:r>
            <a:endParaRPr kumimoji="1" lang="zh-CN" altLang="en-US" dirty="0"/>
          </a:p>
        </p:txBody>
      </p:sp>
      <p:grpSp>
        <p:nvGrpSpPr>
          <p:cNvPr id="8" name="组 7"/>
          <p:cNvGrpSpPr/>
          <p:nvPr/>
        </p:nvGrpSpPr>
        <p:grpSpPr>
          <a:xfrm>
            <a:off x="179512" y="843558"/>
            <a:ext cx="8262428" cy="3879886"/>
            <a:chOff x="457200" y="1600200"/>
            <a:chExt cx="8412480" cy="5355492"/>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6446" y="3435533"/>
              <a:ext cx="6503234" cy="2651265"/>
            </a:xfrm>
            <a:prstGeom prst="rect">
              <a:avLst/>
            </a:prstGeom>
          </p:spPr>
        </p:pic>
        <p:sp>
          <p:nvSpPr>
            <p:cNvPr id="4" name="内容占位符 2"/>
            <p:cNvSpPr txBox="1">
              <a:spLocks/>
            </p:cNvSpPr>
            <p:nvPr/>
          </p:nvSpPr>
          <p:spPr>
            <a:xfrm>
              <a:off x="457200" y="1600200"/>
              <a:ext cx="8229600" cy="4310413"/>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kumimoji="1" lang="en-US" altLang="zh-CN" sz="1800" dirty="0" err="1" smtClean="0">
                  <a:latin typeface="Microsoft YaHei" charset="0"/>
                  <a:ea typeface="Microsoft YaHei" charset="0"/>
                  <a:cs typeface="Microsoft YaHei" charset="0"/>
                </a:rPr>
                <a:t>Dockerfile</a:t>
              </a:r>
              <a:r>
                <a:rPr kumimoji="1" lang="zh-CN" altLang="en-US" sz="1800" dirty="0" smtClean="0">
                  <a:latin typeface="Microsoft YaHei" charset="0"/>
                  <a:ea typeface="Microsoft YaHei" charset="0"/>
                  <a:cs typeface="Microsoft YaHei" charset="0"/>
                </a:rPr>
                <a:t> </a:t>
              </a:r>
              <a:r>
                <a:rPr kumimoji="1" lang="zh-CN" altLang="en-US" sz="1800" dirty="0" smtClean="0">
                  <a:latin typeface="Microsoft YaHei" charset="0"/>
                  <a:ea typeface="Microsoft YaHei" charset="0"/>
                  <a:cs typeface="Microsoft YaHei" charset="0"/>
                  <a:sym typeface="Wingdings"/>
                </a:rPr>
                <a:t></a:t>
              </a:r>
              <a:r>
                <a:rPr kumimoji="1" lang="en-US" altLang="zh-CN" sz="1800" dirty="0" smtClean="0">
                  <a:latin typeface="Microsoft YaHei" charset="0"/>
                  <a:ea typeface="Microsoft YaHei" charset="0"/>
                  <a:cs typeface="Microsoft YaHei" charset="0"/>
                  <a:sym typeface="Wingdings"/>
                </a:rPr>
                <a:t> </a:t>
              </a:r>
              <a:r>
                <a:rPr kumimoji="1" lang="en-US" altLang="zh-CN" sz="1800" dirty="0" err="1" smtClean="0">
                  <a:latin typeface="Microsoft YaHei" charset="0"/>
                  <a:ea typeface="Microsoft YaHei" charset="0"/>
                  <a:cs typeface="Microsoft YaHei" charset="0"/>
                  <a:sym typeface="Wingdings"/>
                </a:rPr>
                <a:t>Docker</a:t>
              </a:r>
              <a:r>
                <a:rPr kumimoji="1" lang="zh-CN" altLang="en-US" sz="1800" dirty="0" smtClean="0">
                  <a:latin typeface="Microsoft YaHei" charset="0"/>
                  <a:ea typeface="Microsoft YaHei" charset="0"/>
                  <a:cs typeface="Microsoft YaHei" charset="0"/>
                  <a:sym typeface="Wingdings"/>
                </a:rPr>
                <a:t>镜像</a:t>
              </a:r>
            </a:p>
            <a:p>
              <a:pPr marL="0" indent="0" algn="ctr">
                <a:buFont typeface="Arial" pitchFamily="34" charset="0"/>
                <a:buNone/>
              </a:pPr>
              <a:r>
                <a:rPr kumimoji="1" lang="zh-CN" altLang="en-US" sz="1800" dirty="0" smtClean="0">
                  <a:latin typeface="Microsoft YaHei" charset="0"/>
                  <a:ea typeface="Microsoft YaHei" charset="0"/>
                  <a:cs typeface="Microsoft YaHei" charset="0"/>
                  <a:sym typeface="Wingdings"/>
                </a:rPr>
                <a:t>（原材料）（交付成品）</a:t>
              </a:r>
            </a:p>
            <a:p>
              <a:pPr marL="0" indent="0" algn="ctr">
                <a:buFont typeface="Arial" pitchFamily="34" charset="0"/>
                <a:buNone/>
              </a:pPr>
              <a:endParaRPr kumimoji="1" lang="zh-CN" altLang="en-US" sz="1800" dirty="0" smtClean="0">
                <a:latin typeface="Microsoft YaHei" charset="0"/>
                <a:ea typeface="Microsoft YaHei" charset="0"/>
                <a:cs typeface="Microsoft YaHei" charset="0"/>
              </a:endParaRPr>
            </a:p>
            <a:p>
              <a:pPr marL="0" indent="0">
                <a:buFont typeface="Arial" pitchFamily="34" charset="0"/>
                <a:buNone/>
              </a:pPr>
              <a:r>
                <a:rPr kumimoji="1" lang="zh-CN" altLang="en-US" sz="1800" dirty="0" smtClean="0">
                  <a:latin typeface="Microsoft YaHei" charset="0"/>
                  <a:ea typeface="Microsoft YaHei" charset="0"/>
                  <a:cs typeface="Microsoft YaHei" charset="0"/>
                </a:rPr>
                <a:t>一个镜像由多层构成</a:t>
              </a:r>
            </a:p>
            <a:p>
              <a:pPr marL="0" indent="0">
                <a:buFont typeface="Arial" pitchFamily="34" charset="0"/>
                <a:buNone/>
              </a:pPr>
              <a:r>
                <a:rPr kumimoji="1" lang="en-US" altLang="zh-CN" sz="1800" dirty="0" err="1" smtClean="0">
                  <a:latin typeface="Microsoft YaHei" charset="0"/>
                  <a:ea typeface="Microsoft YaHei" charset="0"/>
                  <a:cs typeface="Microsoft YaHei" charset="0"/>
                </a:rPr>
                <a:t>Dockerfile</a:t>
              </a:r>
              <a:r>
                <a:rPr kumimoji="1" lang="zh-CN" altLang="en-US" sz="1800" dirty="0" smtClean="0">
                  <a:latin typeface="Microsoft YaHei" charset="0"/>
                  <a:ea typeface="Microsoft YaHei" charset="0"/>
                  <a:cs typeface="Microsoft YaHei" charset="0"/>
                </a:rPr>
                <a:t>命令与镜像层一一对应</a:t>
              </a:r>
              <a:endParaRPr kumimoji="1" lang="en-US" altLang="zh-CN" sz="1800" dirty="0" smtClean="0">
                <a:latin typeface="Microsoft YaHei" charset="0"/>
                <a:ea typeface="Microsoft YaHei" charset="0"/>
                <a:cs typeface="Microsoft YaHei" charset="0"/>
              </a:endParaRPr>
            </a:p>
            <a:p>
              <a:pPr marL="0" indent="0">
                <a:buFont typeface="Arial" pitchFamily="34" charset="0"/>
                <a:buNone/>
              </a:pPr>
              <a:r>
                <a:rPr kumimoji="1" lang="zh-CN" altLang="en-US" sz="1800" dirty="0" smtClean="0">
                  <a:latin typeface="Microsoft YaHei" charset="0"/>
                  <a:ea typeface="Microsoft YaHei" charset="0"/>
                  <a:cs typeface="Microsoft YaHei" charset="0"/>
                </a:rPr>
                <a:t>镜像的移植性同样很强</a:t>
              </a:r>
              <a:endParaRPr kumimoji="1" lang="zh-CN" altLang="en-US" sz="1800" dirty="0">
                <a:latin typeface="Microsoft YaHei" charset="0"/>
                <a:ea typeface="Microsoft YaHei" charset="0"/>
                <a:cs typeface="Microsoft YaHei" charset="0"/>
              </a:endParaRPr>
            </a:p>
          </p:txBody>
        </p:sp>
        <p:sp>
          <p:nvSpPr>
            <p:cNvPr id="5" name="文本框 4"/>
            <p:cNvSpPr txBox="1"/>
            <p:nvPr/>
          </p:nvSpPr>
          <p:spPr>
            <a:xfrm>
              <a:off x="3344092" y="6309361"/>
              <a:ext cx="3997234" cy="646331"/>
            </a:xfrm>
            <a:prstGeom prst="rect">
              <a:avLst/>
            </a:prstGeom>
            <a:noFill/>
          </p:spPr>
          <p:txBody>
            <a:bodyPr wrap="square" rtlCol="0">
              <a:spAutoFit/>
            </a:bodyPr>
            <a:lstStyle/>
            <a:p>
              <a:r>
                <a:rPr kumimoji="1" lang="en-US" altLang="zh-CN" dirty="0" smtClean="0">
                  <a:latin typeface="Microsoft YaHei" charset="0"/>
                  <a:ea typeface="Microsoft YaHei" charset="0"/>
                  <a:cs typeface="Microsoft YaHei" charset="0"/>
                </a:rPr>
                <a:t>/</a:t>
              </a:r>
              <a:r>
                <a:rPr kumimoji="1" lang="en-US" altLang="zh-CN" dirty="0" err="1" smtClean="0">
                  <a:latin typeface="Microsoft YaHei" charset="0"/>
                  <a:ea typeface="Microsoft YaHei" charset="0"/>
                  <a:cs typeface="Microsoft YaHei" charset="0"/>
                </a:rPr>
                <a:t>etc</a:t>
              </a:r>
              <a:r>
                <a:rPr kumimoji="1" lang="en-US" altLang="zh-CN" dirty="0" smtClean="0">
                  <a:latin typeface="Microsoft YaHei" charset="0"/>
                  <a:ea typeface="Microsoft YaHei" charset="0"/>
                  <a:cs typeface="Microsoft YaHei" charset="0"/>
                </a:rPr>
                <a:t>  /</a:t>
              </a:r>
              <a:r>
                <a:rPr kumimoji="1" lang="en-US" altLang="zh-CN" dirty="0" err="1" smtClean="0">
                  <a:latin typeface="Microsoft YaHei" charset="0"/>
                  <a:ea typeface="Microsoft YaHei" charset="0"/>
                  <a:cs typeface="Microsoft YaHei" charset="0"/>
                </a:rPr>
                <a:t>var</a:t>
              </a:r>
              <a:r>
                <a:rPr kumimoji="1" lang="en-US" altLang="zh-CN" dirty="0">
                  <a:latin typeface="Microsoft YaHei" charset="0"/>
                  <a:ea typeface="Microsoft YaHei" charset="0"/>
                  <a:cs typeface="Microsoft YaHei" charset="0"/>
                </a:rPr>
                <a:t> </a:t>
              </a:r>
              <a:r>
                <a:rPr kumimoji="1" lang="en-US" altLang="zh-CN" dirty="0" smtClean="0">
                  <a:latin typeface="Microsoft YaHei" charset="0"/>
                  <a:ea typeface="Microsoft YaHei" charset="0"/>
                  <a:cs typeface="Microsoft YaHei" charset="0"/>
                </a:rPr>
                <a:t> /run  /lib  /</a:t>
              </a:r>
              <a:r>
                <a:rPr kumimoji="1" lang="en-US" altLang="zh-CN" dirty="0" err="1" smtClean="0">
                  <a:latin typeface="Microsoft YaHei" charset="0"/>
                  <a:ea typeface="Microsoft YaHei" charset="0"/>
                  <a:cs typeface="Microsoft YaHei" charset="0"/>
                </a:rPr>
                <a:t>tmp</a:t>
              </a:r>
              <a:r>
                <a:rPr kumimoji="1" lang="en-US" altLang="zh-CN" dirty="0" smtClean="0">
                  <a:latin typeface="Microsoft YaHei" charset="0"/>
                  <a:ea typeface="Microsoft YaHei" charset="0"/>
                  <a:cs typeface="Microsoft YaHei" charset="0"/>
                </a:rPr>
                <a:t>  /home</a:t>
              </a:r>
              <a:r>
                <a:rPr kumimoji="1" lang="zh-CN" altLang="en-US" dirty="0" smtClean="0">
                  <a:latin typeface="Microsoft YaHei" charset="0"/>
                  <a:ea typeface="Microsoft YaHei" charset="0"/>
                  <a:cs typeface="Microsoft YaHei" charset="0"/>
                </a:rPr>
                <a:t> </a:t>
              </a:r>
              <a:r>
                <a:rPr kumimoji="1" lang="en-US" altLang="zh-CN" dirty="0" smtClean="0">
                  <a:latin typeface="Microsoft YaHei" charset="0"/>
                  <a:ea typeface="Microsoft YaHei" charset="0"/>
                  <a:cs typeface="Microsoft YaHei" charset="0"/>
                </a:rPr>
                <a:t>…</a:t>
              </a:r>
              <a:endParaRPr kumimoji="1" lang="zh-CN" altLang="en-US" dirty="0">
                <a:latin typeface="Microsoft YaHei" charset="0"/>
                <a:ea typeface="Microsoft YaHei" charset="0"/>
                <a:cs typeface="Microsoft YaHei" charset="0"/>
              </a:endParaRPr>
            </a:p>
          </p:txBody>
        </p:sp>
        <p:cxnSp>
          <p:nvCxnSpPr>
            <p:cNvPr id="6" name="直线箭头连接符 5"/>
            <p:cNvCxnSpPr/>
            <p:nvPr/>
          </p:nvCxnSpPr>
          <p:spPr>
            <a:xfrm flipV="1">
              <a:off x="4846320" y="5910613"/>
              <a:ext cx="182880" cy="39874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 name="文本框 6"/>
            <p:cNvSpPr txBox="1"/>
            <p:nvPr/>
          </p:nvSpPr>
          <p:spPr>
            <a:xfrm>
              <a:off x="4965955" y="5948510"/>
              <a:ext cx="1332411" cy="369332"/>
            </a:xfrm>
            <a:prstGeom prst="rect">
              <a:avLst/>
            </a:prstGeom>
            <a:noFill/>
          </p:spPr>
          <p:txBody>
            <a:bodyPr wrap="square" rtlCol="0">
              <a:spAutoFit/>
            </a:bodyPr>
            <a:lstStyle/>
            <a:p>
              <a:r>
                <a:rPr kumimoji="1" lang="zh-CN" altLang="en-US" smtClean="0">
                  <a:latin typeface="Microsoft YaHei" charset="0"/>
                  <a:ea typeface="Microsoft YaHei" charset="0"/>
                  <a:cs typeface="Microsoft YaHei" charset="0"/>
                </a:rPr>
                <a:t>基础镜像</a:t>
              </a:r>
              <a:endParaRPr kumimoji="1" lang="zh-CN" altLang="en-US">
                <a:latin typeface="Microsoft YaHei" charset="0"/>
                <a:ea typeface="Microsoft YaHei" charset="0"/>
                <a:cs typeface="Microsoft YaHei" charset="0"/>
              </a:endParaRPr>
            </a:p>
          </p:txBody>
        </p:sp>
      </p:grpSp>
    </p:spTree>
    <p:extLst>
      <p:ext uri="{BB962C8B-B14F-4D97-AF65-F5344CB8AC3E}">
        <p14:creationId xmlns:p14="http://schemas.microsoft.com/office/powerpoint/2010/main" val="14069307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容器由镜像而生</a:t>
            </a:r>
            <a:endParaRPr kumimoji="1" lang="zh-CN" altLang="en-US" dirty="0"/>
          </a:p>
        </p:txBody>
      </p:sp>
      <p:grpSp>
        <p:nvGrpSpPr>
          <p:cNvPr id="7" name="组 6"/>
          <p:cNvGrpSpPr/>
          <p:nvPr/>
        </p:nvGrpSpPr>
        <p:grpSpPr>
          <a:xfrm>
            <a:off x="611560" y="1059582"/>
            <a:ext cx="7653536" cy="3701855"/>
            <a:chOff x="467544" y="702777"/>
            <a:chExt cx="8229600" cy="4562716"/>
          </a:xfrm>
        </p:grpSpPr>
        <p:sp>
          <p:nvSpPr>
            <p:cNvPr id="3" name="内容占位符 2"/>
            <p:cNvSpPr txBox="1">
              <a:spLocks/>
            </p:cNvSpPr>
            <p:nvPr/>
          </p:nvSpPr>
          <p:spPr>
            <a:xfrm>
              <a:off x="467544" y="833087"/>
              <a:ext cx="8229600" cy="4310413"/>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kumimoji="1" lang="en-US" altLang="zh-CN" sz="1800" smtClean="0">
                  <a:latin typeface="Microsoft YaHei" charset="0"/>
                  <a:ea typeface="Microsoft YaHei" charset="0"/>
                  <a:cs typeface="Microsoft YaHei" charset="0"/>
                </a:rPr>
                <a:t>Docker</a:t>
              </a:r>
              <a:r>
                <a:rPr kumimoji="1" lang="zh-CN" altLang="en-US" sz="1800" dirty="0" smtClean="0">
                  <a:latin typeface="Microsoft YaHei" charset="0"/>
                  <a:ea typeface="Microsoft YaHei" charset="0"/>
                  <a:cs typeface="Microsoft YaHei" charset="0"/>
                </a:rPr>
                <a:t>镜像</a:t>
              </a:r>
              <a:r>
                <a:rPr kumimoji="1" lang="zh-CN" altLang="en-US" sz="1800" dirty="0" smtClean="0">
                  <a:latin typeface="Microsoft YaHei" charset="0"/>
                  <a:ea typeface="Microsoft YaHei" charset="0"/>
                  <a:cs typeface="Microsoft YaHei" charset="0"/>
                  <a:sym typeface="Wingdings"/>
                </a:rPr>
                <a:t>                          </a:t>
              </a:r>
              <a:r>
                <a:rPr kumimoji="1" lang="en-US" altLang="zh-CN" sz="1800" dirty="0" err="1" smtClean="0">
                  <a:latin typeface="Microsoft YaHei" charset="0"/>
                  <a:ea typeface="Microsoft YaHei" charset="0"/>
                  <a:cs typeface="Microsoft YaHei" charset="0"/>
                  <a:sym typeface="Wingdings"/>
                </a:rPr>
                <a:t>Docker</a:t>
              </a:r>
              <a:r>
                <a:rPr kumimoji="1" lang="zh-CN" altLang="en-US" sz="1800" dirty="0" smtClean="0">
                  <a:latin typeface="Microsoft YaHei" charset="0"/>
                  <a:ea typeface="Microsoft YaHei" charset="0"/>
                  <a:cs typeface="Microsoft YaHei" charset="0"/>
                  <a:sym typeface="Wingdings"/>
                </a:rPr>
                <a:t>容器</a:t>
              </a:r>
              <a:endParaRPr kumimoji="1" lang="en-US" altLang="zh-CN" sz="1800" dirty="0" smtClean="0">
                <a:latin typeface="Microsoft YaHei" charset="0"/>
                <a:ea typeface="Microsoft YaHei" charset="0"/>
                <a:cs typeface="Microsoft YaHei" charset="0"/>
                <a:sym typeface="Wingdings"/>
              </a:endParaRPr>
            </a:p>
            <a:p>
              <a:pPr marL="0" indent="0" algn="ctr">
                <a:buFont typeface="Arial" pitchFamily="34" charset="0"/>
                <a:buNone/>
              </a:pPr>
              <a:r>
                <a:rPr kumimoji="1" lang="zh-CN" altLang="en-US" sz="1800" dirty="0" smtClean="0">
                  <a:latin typeface="Microsoft YaHei" charset="0"/>
                  <a:ea typeface="Microsoft YaHei" charset="0"/>
                  <a:cs typeface="Microsoft YaHei" charset="0"/>
                  <a:sym typeface="Wingdings"/>
                </a:rPr>
                <a:t>（静态）         转变为         （动态）</a:t>
              </a:r>
              <a:r>
                <a:rPr kumimoji="1" lang="en-US" altLang="zh-CN" sz="1800" dirty="0" smtClean="0">
                  <a:latin typeface="Microsoft YaHei" charset="0"/>
                  <a:ea typeface="Microsoft YaHei" charset="0"/>
                  <a:cs typeface="Microsoft YaHei" charset="0"/>
                  <a:sym typeface="Wingdings"/>
                </a:rPr>
                <a:t>                          </a:t>
              </a:r>
            </a:p>
          </p:txBody>
        </p:sp>
        <p:cxnSp>
          <p:nvCxnSpPr>
            <p:cNvPr id="4" name="直线箭头连接符 3"/>
            <p:cNvCxnSpPr/>
            <p:nvPr/>
          </p:nvCxnSpPr>
          <p:spPr>
            <a:xfrm>
              <a:off x="3785510" y="1087813"/>
              <a:ext cx="15544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 name="文本框 4"/>
            <p:cNvSpPr txBox="1"/>
            <p:nvPr/>
          </p:nvSpPr>
          <p:spPr>
            <a:xfrm>
              <a:off x="3994517" y="702777"/>
              <a:ext cx="1606732" cy="369332"/>
            </a:xfrm>
            <a:prstGeom prst="rect">
              <a:avLst/>
            </a:prstGeom>
            <a:noFill/>
          </p:spPr>
          <p:txBody>
            <a:bodyPr wrap="square" rtlCol="0">
              <a:spAutoFit/>
            </a:bodyPr>
            <a:lstStyle/>
            <a:p>
              <a:r>
                <a:rPr kumimoji="1" lang="zh-CN" altLang="en-US" dirty="0" smtClean="0"/>
                <a:t>配置</a:t>
              </a:r>
              <a:r>
                <a:rPr kumimoji="1" lang="en-US" altLang="zh-CN" dirty="0" smtClean="0"/>
                <a:t>,</a:t>
              </a:r>
              <a:r>
                <a:rPr kumimoji="1" lang="zh-CN" altLang="en-US" dirty="0" smtClean="0"/>
                <a:t>参数</a:t>
              </a:r>
              <a:endParaRPr kumimoji="1" lang="zh-CN" altLang="en-US" dirty="0"/>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754" y="1719907"/>
              <a:ext cx="6793992" cy="3545586"/>
            </a:xfrm>
            <a:prstGeom prst="rect">
              <a:avLst/>
            </a:prstGeom>
          </p:spPr>
        </p:pic>
      </p:grpSp>
    </p:spTree>
    <p:extLst>
      <p:ext uri="{BB962C8B-B14F-4D97-AF65-F5344CB8AC3E}">
        <p14:creationId xmlns:p14="http://schemas.microsoft.com/office/powerpoint/2010/main" val="208356084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操作</a:t>
            </a:r>
            <a:r>
              <a:rPr kumimoji="1" lang="zh-CN" altLang="en-US" dirty="0" smtClean="0"/>
              <a:t>：镜像的</a:t>
            </a:r>
            <a:r>
              <a:rPr kumimoji="1" lang="zh-CN" altLang="en-US" dirty="0"/>
              <a:t>生命周期</a:t>
            </a:r>
          </a:p>
        </p:txBody>
      </p:sp>
      <p:sp>
        <p:nvSpPr>
          <p:cNvPr id="3" name="矩形 2"/>
          <p:cNvSpPr/>
          <p:nvPr/>
        </p:nvSpPr>
        <p:spPr>
          <a:xfrm>
            <a:off x="179512" y="915566"/>
            <a:ext cx="7689166" cy="3000821"/>
          </a:xfrm>
          <a:prstGeom prst="rect">
            <a:avLst/>
          </a:prstGeom>
        </p:spPr>
        <p:txBody>
          <a:bodyPr wrap="square">
            <a:spAutoFit/>
          </a:bodyPr>
          <a:lstStyle/>
          <a:p>
            <a:pPr marL="285750" indent="-285750">
              <a:lnSpc>
                <a:spcPct val="150000"/>
              </a:lnSpc>
              <a:buFont typeface="Wingdings" charset="2"/>
              <a:buChar char="l"/>
            </a:pPr>
            <a:r>
              <a:rPr lang="en-US" altLang="zh-CN" dirty="0" err="1" smtClean="0">
                <a:solidFill>
                  <a:schemeClr val="accent2"/>
                </a:solidFill>
                <a:latin typeface="Microsoft YaHei" charset="0"/>
                <a:ea typeface="Microsoft YaHei" charset="0"/>
                <a:cs typeface="Microsoft YaHei" charset="0"/>
              </a:rPr>
              <a:t>docker</a:t>
            </a:r>
            <a:r>
              <a:rPr lang="en-US" altLang="zh-CN" dirty="0" smtClean="0">
                <a:solidFill>
                  <a:schemeClr val="accent2"/>
                </a:solidFill>
                <a:latin typeface="Microsoft YaHei" charset="0"/>
                <a:ea typeface="Microsoft YaHei" charset="0"/>
                <a:cs typeface="Microsoft YaHei" charset="0"/>
              </a:rPr>
              <a:t> images</a:t>
            </a:r>
          </a:p>
          <a:p>
            <a:pPr marL="285750" indent="-285750">
              <a:lnSpc>
                <a:spcPct val="150000"/>
              </a:lnSpc>
              <a:buFont typeface="Wingdings" charset="2"/>
              <a:buChar char="l"/>
            </a:pPr>
            <a:r>
              <a:rPr lang="en-US" altLang="zh-CN" dirty="0" err="1">
                <a:solidFill>
                  <a:schemeClr val="accent2"/>
                </a:solidFill>
                <a:latin typeface="Microsoft YaHei" charset="0"/>
                <a:ea typeface="Microsoft YaHei" charset="0"/>
                <a:cs typeface="Microsoft YaHei" charset="0"/>
              </a:rPr>
              <a:t>d</a:t>
            </a:r>
            <a:r>
              <a:rPr lang="en-US" altLang="zh-CN" dirty="0" err="1" smtClean="0">
                <a:solidFill>
                  <a:schemeClr val="accent2"/>
                </a:solidFill>
                <a:latin typeface="Microsoft YaHei" charset="0"/>
                <a:ea typeface="Microsoft YaHei" charset="0"/>
                <a:cs typeface="Microsoft YaHei" charset="0"/>
              </a:rPr>
              <a:t>ocker</a:t>
            </a:r>
            <a:r>
              <a:rPr lang="en-US" altLang="zh-CN" dirty="0" smtClean="0">
                <a:solidFill>
                  <a:schemeClr val="accent2"/>
                </a:solidFill>
                <a:latin typeface="Microsoft YaHei" charset="0"/>
                <a:ea typeface="Microsoft YaHei" charset="0"/>
                <a:cs typeface="Microsoft YaHei" charset="0"/>
              </a:rPr>
              <a:t> </a:t>
            </a:r>
            <a:r>
              <a:rPr lang="en-US" altLang="zh-CN" dirty="0" err="1" smtClean="0">
                <a:solidFill>
                  <a:schemeClr val="accent2"/>
                </a:solidFill>
                <a:latin typeface="Microsoft YaHei" charset="0"/>
                <a:ea typeface="Microsoft YaHei" charset="0"/>
                <a:cs typeface="Microsoft YaHei" charset="0"/>
              </a:rPr>
              <a:t>rmi</a:t>
            </a:r>
            <a:endParaRPr lang="zh-CN" altLang="en-US" dirty="0" smtClean="0">
              <a:solidFill>
                <a:schemeClr val="accent2"/>
              </a:solidFill>
              <a:latin typeface="Microsoft YaHei" charset="0"/>
              <a:ea typeface="Microsoft YaHei" charset="0"/>
              <a:cs typeface="Microsoft YaHei" charset="0"/>
            </a:endParaRPr>
          </a:p>
          <a:p>
            <a:pPr marL="285750" indent="-285750">
              <a:lnSpc>
                <a:spcPct val="150000"/>
              </a:lnSpc>
              <a:buFont typeface="Wingdings" charset="2"/>
              <a:buChar char="l"/>
            </a:pPr>
            <a:r>
              <a:rPr lang="en-US" altLang="zh-CN" dirty="0" err="1">
                <a:solidFill>
                  <a:schemeClr val="accent2"/>
                </a:solidFill>
                <a:latin typeface="Microsoft YaHei" charset="0"/>
                <a:ea typeface="Microsoft YaHei" charset="0"/>
                <a:cs typeface="Microsoft YaHei" charset="0"/>
              </a:rPr>
              <a:t>d</a:t>
            </a:r>
            <a:r>
              <a:rPr lang="en-US" altLang="zh-CN" dirty="0" err="1" smtClean="0">
                <a:solidFill>
                  <a:schemeClr val="accent2"/>
                </a:solidFill>
                <a:latin typeface="Microsoft YaHei" charset="0"/>
                <a:ea typeface="Microsoft YaHei" charset="0"/>
                <a:cs typeface="Microsoft YaHei" charset="0"/>
              </a:rPr>
              <a:t>ocker</a:t>
            </a:r>
            <a:r>
              <a:rPr lang="en-US" altLang="zh-CN" dirty="0" smtClean="0">
                <a:solidFill>
                  <a:schemeClr val="accent2"/>
                </a:solidFill>
                <a:latin typeface="Microsoft YaHei" charset="0"/>
                <a:ea typeface="Microsoft YaHei" charset="0"/>
                <a:cs typeface="Microsoft YaHei" charset="0"/>
              </a:rPr>
              <a:t> build</a:t>
            </a:r>
          </a:p>
          <a:p>
            <a:pPr marL="285750" indent="-285750">
              <a:lnSpc>
                <a:spcPct val="150000"/>
              </a:lnSpc>
              <a:buFont typeface="Wingdings" charset="2"/>
              <a:buChar char="l"/>
            </a:pPr>
            <a:r>
              <a:rPr lang="en-US" altLang="zh-CN" dirty="0" err="1">
                <a:solidFill>
                  <a:schemeClr val="accent2"/>
                </a:solidFill>
                <a:latin typeface="Microsoft YaHei" charset="0"/>
                <a:ea typeface="Microsoft YaHei" charset="0"/>
                <a:cs typeface="Microsoft YaHei" charset="0"/>
              </a:rPr>
              <a:t>d</a:t>
            </a:r>
            <a:r>
              <a:rPr lang="en-US" altLang="zh-CN" dirty="0" err="1" smtClean="0">
                <a:solidFill>
                  <a:schemeClr val="accent2"/>
                </a:solidFill>
                <a:latin typeface="Microsoft YaHei" charset="0"/>
                <a:ea typeface="Microsoft YaHei" charset="0"/>
                <a:cs typeface="Microsoft YaHei" charset="0"/>
              </a:rPr>
              <a:t>ocker</a:t>
            </a:r>
            <a:r>
              <a:rPr lang="en-US" altLang="zh-CN" dirty="0" smtClean="0">
                <a:solidFill>
                  <a:schemeClr val="accent2"/>
                </a:solidFill>
                <a:latin typeface="Microsoft YaHei" charset="0"/>
                <a:ea typeface="Microsoft YaHei" charset="0"/>
                <a:cs typeface="Microsoft YaHei" charset="0"/>
              </a:rPr>
              <a:t> tag</a:t>
            </a:r>
          </a:p>
          <a:p>
            <a:pPr marL="285750" indent="-285750">
              <a:lnSpc>
                <a:spcPct val="150000"/>
              </a:lnSpc>
              <a:buFont typeface="Wingdings" charset="2"/>
              <a:buChar char="l"/>
            </a:pPr>
            <a:r>
              <a:rPr lang="en-US" altLang="zh-CN" dirty="0" err="1">
                <a:solidFill>
                  <a:schemeClr val="accent2"/>
                </a:solidFill>
                <a:latin typeface="Microsoft YaHei" charset="0"/>
                <a:ea typeface="Microsoft YaHei" charset="0"/>
                <a:cs typeface="Microsoft YaHei" charset="0"/>
              </a:rPr>
              <a:t>d</a:t>
            </a:r>
            <a:r>
              <a:rPr lang="en-US" altLang="zh-CN" dirty="0" err="1" smtClean="0">
                <a:solidFill>
                  <a:schemeClr val="accent2"/>
                </a:solidFill>
                <a:latin typeface="Microsoft YaHei" charset="0"/>
                <a:ea typeface="Microsoft YaHei" charset="0"/>
                <a:cs typeface="Microsoft YaHei" charset="0"/>
              </a:rPr>
              <a:t>ocker</a:t>
            </a:r>
            <a:r>
              <a:rPr lang="en-US" altLang="zh-CN" dirty="0" smtClean="0">
                <a:solidFill>
                  <a:schemeClr val="accent2"/>
                </a:solidFill>
                <a:latin typeface="Microsoft YaHei" charset="0"/>
                <a:ea typeface="Microsoft YaHei" charset="0"/>
                <a:cs typeface="Microsoft YaHei" charset="0"/>
              </a:rPr>
              <a:t> commit</a:t>
            </a:r>
            <a:endParaRPr lang="en-US" altLang="zh-CN" dirty="0">
              <a:latin typeface="Microsoft YaHei" charset="0"/>
              <a:ea typeface="Microsoft YaHei" charset="0"/>
              <a:cs typeface="Microsoft YaHei" charset="0"/>
            </a:endParaRPr>
          </a:p>
          <a:p>
            <a:pPr marL="285750" indent="-285750">
              <a:lnSpc>
                <a:spcPct val="150000"/>
              </a:lnSpc>
              <a:buFont typeface="Wingdings" charset="2"/>
              <a:buChar char="l"/>
            </a:pPr>
            <a:r>
              <a:rPr lang="en-US" altLang="zh-CN" dirty="0" err="1">
                <a:latin typeface="Microsoft YaHei" charset="0"/>
                <a:ea typeface="Microsoft YaHei" charset="0"/>
                <a:cs typeface="Microsoft YaHei" charset="0"/>
              </a:rPr>
              <a:t>d</a:t>
            </a:r>
            <a:r>
              <a:rPr lang="en-US" altLang="zh-CN" dirty="0" err="1" smtClean="0">
                <a:latin typeface="Microsoft YaHei" charset="0"/>
                <a:ea typeface="Microsoft YaHei" charset="0"/>
                <a:cs typeface="Microsoft YaHei" charset="0"/>
              </a:rPr>
              <a:t>ocker</a:t>
            </a:r>
            <a:r>
              <a:rPr lang="en-US" altLang="zh-CN" dirty="0" smtClean="0">
                <a:latin typeface="Microsoft YaHei" charset="0"/>
                <a:ea typeface="Microsoft YaHei" charset="0"/>
                <a:cs typeface="Microsoft YaHei" charset="0"/>
              </a:rPr>
              <a:t> export/</a:t>
            </a:r>
            <a:r>
              <a:rPr lang="en-US" altLang="zh-CN" dirty="0" err="1" smtClean="0">
                <a:latin typeface="Microsoft YaHei" charset="0"/>
                <a:ea typeface="Microsoft YaHei" charset="0"/>
                <a:cs typeface="Microsoft YaHei" charset="0"/>
              </a:rPr>
              <a:t>docker</a:t>
            </a:r>
            <a:r>
              <a:rPr lang="en-US" altLang="zh-CN" dirty="0" smtClean="0">
                <a:latin typeface="Microsoft YaHei" charset="0"/>
                <a:ea typeface="Microsoft YaHei" charset="0"/>
                <a:cs typeface="Microsoft YaHei" charset="0"/>
              </a:rPr>
              <a:t> import/</a:t>
            </a:r>
            <a:r>
              <a:rPr lang="en-US" altLang="zh-CN" dirty="0" err="1" smtClean="0">
                <a:latin typeface="Microsoft YaHei" charset="0"/>
                <a:ea typeface="Microsoft YaHei" charset="0"/>
                <a:cs typeface="Microsoft YaHei" charset="0"/>
              </a:rPr>
              <a:t>docker</a:t>
            </a:r>
            <a:r>
              <a:rPr lang="en-US" altLang="zh-CN" dirty="0" smtClean="0">
                <a:latin typeface="Microsoft YaHei" charset="0"/>
                <a:ea typeface="Microsoft YaHei" charset="0"/>
                <a:cs typeface="Microsoft YaHei" charset="0"/>
              </a:rPr>
              <a:t> </a:t>
            </a:r>
            <a:r>
              <a:rPr lang="en-US" altLang="zh-CN" dirty="0" smtClean="0">
                <a:latin typeface="Microsoft YaHei" charset="0"/>
                <a:ea typeface="Microsoft YaHei" charset="0"/>
                <a:cs typeface="Microsoft YaHei" charset="0"/>
              </a:rPr>
              <a:t>load</a:t>
            </a:r>
            <a:r>
              <a:rPr lang="en-US" altLang="zh-CN" dirty="0" smtClean="0">
                <a:latin typeface="Microsoft YaHei" charset="0"/>
                <a:ea typeface="Microsoft YaHei" charset="0"/>
                <a:cs typeface="Microsoft YaHei" charset="0"/>
              </a:rPr>
              <a:t>/</a:t>
            </a:r>
            <a:r>
              <a:rPr lang="en-US" altLang="zh-CN" dirty="0" err="1" smtClean="0">
                <a:latin typeface="Microsoft YaHei" charset="0"/>
                <a:ea typeface="Microsoft YaHei" charset="0"/>
                <a:cs typeface="Microsoft YaHei" charset="0"/>
              </a:rPr>
              <a:t>docker</a:t>
            </a:r>
            <a:r>
              <a:rPr lang="en-US" altLang="zh-CN" dirty="0" smtClean="0">
                <a:latin typeface="Microsoft YaHei" charset="0"/>
                <a:ea typeface="Microsoft YaHei" charset="0"/>
                <a:cs typeface="Microsoft YaHei" charset="0"/>
              </a:rPr>
              <a:t> save</a:t>
            </a:r>
            <a:endParaRPr lang="en-US" altLang="zh-CN" dirty="0">
              <a:latin typeface="Microsoft YaHei" charset="0"/>
              <a:ea typeface="Microsoft YaHei" charset="0"/>
              <a:cs typeface="Microsoft YaHei" charset="0"/>
            </a:endParaRPr>
          </a:p>
          <a:p>
            <a:pPr marL="285750" indent="-285750">
              <a:lnSpc>
                <a:spcPct val="150000"/>
              </a:lnSpc>
              <a:buFont typeface="Wingdings" charset="2"/>
              <a:buChar char="l"/>
            </a:pPr>
            <a:r>
              <a:rPr lang="en-US" altLang="zh-CN" dirty="0" err="1" smtClean="0">
                <a:latin typeface="Microsoft YaHei" charset="0"/>
                <a:ea typeface="Microsoft YaHei" charset="0"/>
                <a:cs typeface="Microsoft YaHei" charset="0"/>
              </a:rPr>
              <a:t>docker</a:t>
            </a:r>
            <a:r>
              <a:rPr lang="en-US" altLang="zh-CN" dirty="0">
                <a:latin typeface="Microsoft YaHei" charset="0"/>
                <a:ea typeface="Microsoft YaHei" charset="0"/>
                <a:cs typeface="Microsoft YaHei" charset="0"/>
              </a:rPr>
              <a:t> </a:t>
            </a:r>
            <a:r>
              <a:rPr lang="en-US" altLang="zh-CN" dirty="0" smtClean="0">
                <a:latin typeface="Microsoft YaHei" charset="0"/>
                <a:ea typeface="Microsoft YaHei" charset="0"/>
                <a:cs typeface="Microsoft YaHei" charset="0"/>
              </a:rPr>
              <a:t>inspect</a:t>
            </a:r>
            <a:endParaRPr lang="zh-CN" altLang="en-US" dirty="0">
              <a:latin typeface="Microsoft YaHei" charset="0"/>
              <a:ea typeface="Microsoft YaHei" charset="0"/>
              <a:cs typeface="Microsoft YaHei" charset="0"/>
            </a:endParaRPr>
          </a:p>
        </p:txBody>
      </p:sp>
    </p:spTree>
    <p:extLst>
      <p:ext uri="{BB962C8B-B14F-4D97-AF65-F5344CB8AC3E}">
        <p14:creationId xmlns:p14="http://schemas.microsoft.com/office/powerpoint/2010/main" val="64702696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课程目录</a:t>
            </a:r>
            <a:endParaRPr kumimoji="1" lang="zh-CN" altLang="en-US" dirty="0"/>
          </a:p>
        </p:txBody>
      </p:sp>
      <p:sp>
        <p:nvSpPr>
          <p:cNvPr id="3" name="文本框 2"/>
          <p:cNvSpPr txBox="1"/>
          <p:nvPr/>
        </p:nvSpPr>
        <p:spPr>
          <a:xfrm>
            <a:off x="179512" y="987574"/>
            <a:ext cx="5688632" cy="3000821"/>
          </a:xfrm>
          <a:prstGeom prst="rect">
            <a:avLst/>
          </a:prstGeom>
          <a:noFill/>
        </p:spPr>
        <p:txBody>
          <a:bodyPr wrap="square" rtlCol="0">
            <a:spAutoFit/>
          </a:bodyPr>
          <a:lstStyle/>
          <a:p>
            <a:pPr>
              <a:lnSpc>
                <a:spcPct val="150000"/>
              </a:lnSpc>
            </a:pPr>
            <a:r>
              <a:rPr kumimoji="1" lang="zh-CN" altLang="en-US" dirty="0">
                <a:latin typeface="Microsoft YaHei" charset="0"/>
                <a:ea typeface="Microsoft YaHei" charset="0"/>
                <a:cs typeface="Microsoft YaHei" charset="0"/>
              </a:rPr>
              <a:t>一、容器的</a:t>
            </a:r>
            <a:r>
              <a:rPr kumimoji="1" lang="zh-CN" altLang="en-US" dirty="0" smtClean="0">
                <a:latin typeface="Microsoft YaHei" charset="0"/>
                <a:ea typeface="Microsoft YaHei" charset="0"/>
                <a:cs typeface="Microsoft YaHei" charset="0"/>
              </a:rPr>
              <a:t>意义</a:t>
            </a:r>
          </a:p>
          <a:p>
            <a:pPr>
              <a:lnSpc>
                <a:spcPct val="150000"/>
              </a:lnSpc>
            </a:pPr>
            <a:r>
              <a:rPr kumimoji="1" lang="zh-CN" altLang="en-US" dirty="0">
                <a:latin typeface="Microsoft YaHei" charset="0"/>
                <a:ea typeface="Microsoft YaHei" charset="0"/>
                <a:cs typeface="Microsoft YaHei" charset="0"/>
              </a:rPr>
              <a:t>二、</a:t>
            </a:r>
            <a:r>
              <a:rPr kumimoji="1" lang="en-US" altLang="zh-CN" dirty="0" err="1">
                <a:latin typeface="Microsoft YaHei" charset="0"/>
                <a:ea typeface="Microsoft YaHei" charset="0"/>
                <a:cs typeface="Microsoft YaHei" charset="0"/>
              </a:rPr>
              <a:t>Docker</a:t>
            </a:r>
            <a:r>
              <a:rPr kumimoji="1" lang="zh-CN" altLang="en-US" dirty="0">
                <a:latin typeface="Microsoft YaHei" charset="0"/>
                <a:ea typeface="Microsoft YaHei" charset="0"/>
                <a:cs typeface="Microsoft YaHei" charset="0"/>
              </a:rPr>
              <a:t>容器</a:t>
            </a:r>
          </a:p>
          <a:p>
            <a:pPr>
              <a:lnSpc>
                <a:spcPct val="150000"/>
              </a:lnSpc>
            </a:pPr>
            <a:r>
              <a:rPr kumimoji="1" lang="zh-CN" altLang="en-US" dirty="0" smtClean="0">
                <a:latin typeface="Microsoft YaHei" charset="0"/>
                <a:ea typeface="Microsoft YaHei" charset="0"/>
                <a:cs typeface="Microsoft YaHei" charset="0"/>
              </a:rPr>
              <a:t>三、</a:t>
            </a:r>
            <a:r>
              <a:rPr kumimoji="1" lang="en-US" altLang="zh-CN" dirty="0" err="1" smtClean="0">
                <a:latin typeface="Microsoft YaHei" charset="0"/>
                <a:ea typeface="Microsoft YaHei" charset="0"/>
                <a:cs typeface="Microsoft YaHei" charset="0"/>
              </a:rPr>
              <a:t>Docker</a:t>
            </a:r>
            <a:r>
              <a:rPr kumimoji="1" lang="zh-CN" altLang="en-US" dirty="0" smtClean="0">
                <a:latin typeface="Microsoft YaHei" charset="0"/>
                <a:ea typeface="Microsoft YaHei" charset="0"/>
                <a:cs typeface="Microsoft YaHei" charset="0"/>
              </a:rPr>
              <a:t>镜像</a:t>
            </a:r>
          </a:p>
          <a:p>
            <a:pPr>
              <a:lnSpc>
                <a:spcPct val="150000"/>
              </a:lnSpc>
            </a:pPr>
            <a:r>
              <a:rPr kumimoji="1" lang="zh-CN" altLang="en-US" b="1" dirty="0">
                <a:solidFill>
                  <a:schemeClr val="accent2"/>
                </a:solidFill>
                <a:latin typeface="Microsoft YaHei" charset="0"/>
                <a:ea typeface="Microsoft YaHei" charset="0"/>
                <a:cs typeface="Microsoft YaHei" charset="0"/>
              </a:rPr>
              <a:t>四、编写</a:t>
            </a:r>
            <a:r>
              <a:rPr kumimoji="1" lang="en-US" altLang="zh-CN" b="1" dirty="0" err="1">
                <a:solidFill>
                  <a:schemeClr val="accent2"/>
                </a:solidFill>
                <a:latin typeface="Microsoft YaHei" charset="0"/>
                <a:ea typeface="Microsoft YaHei" charset="0"/>
                <a:cs typeface="Microsoft YaHei" charset="0"/>
              </a:rPr>
              <a:t>Dockerfile</a:t>
            </a:r>
            <a:endParaRPr kumimoji="1" lang="zh-CN" altLang="en-US" b="1" dirty="0">
              <a:solidFill>
                <a:schemeClr val="accent2"/>
              </a:solidFill>
              <a:latin typeface="Microsoft YaHei" charset="0"/>
              <a:ea typeface="Microsoft YaHei" charset="0"/>
              <a:cs typeface="Microsoft YaHei" charset="0"/>
            </a:endParaRPr>
          </a:p>
          <a:p>
            <a:pPr>
              <a:lnSpc>
                <a:spcPct val="150000"/>
              </a:lnSpc>
            </a:pPr>
            <a:r>
              <a:rPr kumimoji="1" lang="zh-CN" altLang="en-US" dirty="0" smtClean="0">
                <a:latin typeface="Microsoft YaHei" charset="0"/>
                <a:ea typeface="Microsoft YaHei" charset="0"/>
                <a:cs typeface="Microsoft YaHei" charset="0"/>
              </a:rPr>
              <a:t>五、镜像仓库</a:t>
            </a:r>
          </a:p>
          <a:p>
            <a:pPr>
              <a:lnSpc>
                <a:spcPct val="150000"/>
              </a:lnSpc>
            </a:pPr>
            <a:r>
              <a:rPr kumimoji="1" lang="zh-CN" altLang="en-US" dirty="0" smtClean="0">
                <a:latin typeface="Microsoft YaHei" charset="0"/>
                <a:ea typeface="Microsoft YaHei" charset="0"/>
                <a:cs typeface="Microsoft YaHei" charset="0"/>
              </a:rPr>
              <a:t>六、本地</a:t>
            </a:r>
            <a:r>
              <a:rPr kumimoji="1" lang="zh-CN" altLang="en-US" dirty="0">
                <a:latin typeface="Microsoft YaHei" charset="0"/>
                <a:ea typeface="Microsoft YaHei" charset="0"/>
                <a:cs typeface="Microsoft YaHei" charset="0"/>
              </a:rPr>
              <a:t>开发实践 </a:t>
            </a:r>
            <a:endParaRPr kumimoji="1" lang="zh-CN" altLang="en-US" dirty="0" smtClean="0">
              <a:latin typeface="Microsoft YaHei" charset="0"/>
              <a:ea typeface="Microsoft YaHei" charset="0"/>
              <a:cs typeface="Microsoft YaHei" charset="0"/>
            </a:endParaRPr>
          </a:p>
          <a:p>
            <a:pPr>
              <a:lnSpc>
                <a:spcPct val="150000"/>
              </a:lnSpc>
            </a:pPr>
            <a:r>
              <a:rPr kumimoji="1" lang="zh-CN" altLang="en-US" dirty="0" smtClean="0">
                <a:latin typeface="Microsoft YaHei" charset="0"/>
                <a:ea typeface="Microsoft YaHei" charset="0"/>
                <a:cs typeface="Microsoft YaHei" charset="0"/>
              </a:rPr>
              <a:t>七、小结</a:t>
            </a:r>
            <a:endParaRPr kumimoji="1" lang="zh-CN" altLang="en-US" baseline="0" dirty="0" smtClean="0">
              <a:latin typeface="Microsoft YaHei" charset="0"/>
              <a:ea typeface="Microsoft YaHei" charset="0"/>
              <a:cs typeface="Microsoft YaHei" charset="0"/>
            </a:endParaRPr>
          </a:p>
        </p:txBody>
      </p:sp>
    </p:spTree>
    <p:extLst>
      <p:ext uri="{BB962C8B-B14F-4D97-AF65-F5344CB8AC3E}">
        <p14:creationId xmlns:p14="http://schemas.microsoft.com/office/powerpoint/2010/main" val="151087564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什么是</a:t>
            </a:r>
            <a:r>
              <a:rPr kumimoji="1" lang="en-US" altLang="zh-CN" dirty="0" err="1" smtClean="0"/>
              <a:t>Dockerfile</a:t>
            </a:r>
            <a:endParaRPr kumimoji="1" lang="zh-CN" altLang="en-US" dirty="0"/>
          </a:p>
        </p:txBody>
      </p:sp>
      <p:sp>
        <p:nvSpPr>
          <p:cNvPr id="3" name="内容占位符 2"/>
          <p:cNvSpPr txBox="1">
            <a:spLocks/>
          </p:cNvSpPr>
          <p:nvPr/>
        </p:nvSpPr>
        <p:spPr>
          <a:xfrm>
            <a:off x="191528" y="771550"/>
            <a:ext cx="8229600" cy="52578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kumimoji="1" lang="zh-CN" altLang="en-US" sz="1800" dirty="0" smtClean="0">
                <a:solidFill>
                  <a:srgbClr val="C00000"/>
                </a:solidFill>
                <a:latin typeface="Microsoft YaHei" charset="0"/>
                <a:ea typeface="Microsoft YaHei" charset="0"/>
                <a:cs typeface="Microsoft YaHei" charset="0"/>
              </a:rPr>
              <a:t>通过</a:t>
            </a:r>
            <a:r>
              <a:rPr kumimoji="1" lang="en-US" altLang="zh-CN" sz="1800" dirty="0" err="1" smtClean="0">
                <a:solidFill>
                  <a:srgbClr val="C00000"/>
                </a:solidFill>
                <a:latin typeface="Microsoft YaHei" charset="0"/>
                <a:ea typeface="Microsoft YaHei" charset="0"/>
                <a:cs typeface="Microsoft YaHei" charset="0"/>
              </a:rPr>
              <a:t>Dockerfile</a:t>
            </a:r>
            <a:r>
              <a:rPr kumimoji="1" lang="zh-CN" altLang="en-US" sz="1800" dirty="0" smtClean="0">
                <a:solidFill>
                  <a:srgbClr val="C00000"/>
                </a:solidFill>
                <a:latin typeface="Microsoft YaHei" charset="0"/>
                <a:ea typeface="Microsoft YaHei" charset="0"/>
                <a:cs typeface="Microsoft YaHei" charset="0"/>
              </a:rPr>
              <a:t>将代码打包成镜像</a:t>
            </a:r>
          </a:p>
          <a:p>
            <a:pPr marL="0" indent="0">
              <a:buFont typeface="Arial" pitchFamily="34" charset="0"/>
              <a:buNone/>
            </a:pPr>
            <a:r>
              <a:rPr kumimoji="1" lang="zh-CN" altLang="en-US" sz="1800" dirty="0" smtClean="0">
                <a:latin typeface="Microsoft YaHei" charset="0"/>
                <a:ea typeface="Microsoft YaHei" charset="0"/>
                <a:cs typeface="Microsoft YaHei" charset="0"/>
              </a:rPr>
              <a:t>	－配置（操作系统、运行时、依赖等）＋应用代码</a:t>
            </a:r>
          </a:p>
          <a:p>
            <a:pPr marL="0" indent="0">
              <a:buFont typeface="Arial" pitchFamily="34" charset="0"/>
              <a:buNone/>
            </a:pPr>
            <a:endParaRPr kumimoji="1" lang="en-US" altLang="zh-CN" sz="1800" dirty="0" smtClean="0">
              <a:latin typeface="Microsoft YaHei" charset="0"/>
              <a:ea typeface="Microsoft YaHei" charset="0"/>
              <a:cs typeface="Microsoft YaHei" charset="0"/>
            </a:endParaRPr>
          </a:p>
          <a:p>
            <a:pPr marL="0" indent="0">
              <a:buFont typeface="Arial" pitchFamily="34" charset="0"/>
              <a:buNone/>
            </a:pPr>
            <a:r>
              <a:rPr kumimoji="1" lang="en-US" altLang="zh-CN" sz="1800" dirty="0" smtClean="0">
                <a:latin typeface="Microsoft YaHei" charset="0"/>
                <a:ea typeface="Microsoft YaHei" charset="0"/>
                <a:cs typeface="Microsoft YaHei" charset="0"/>
              </a:rPr>
              <a:t>		</a:t>
            </a:r>
            <a:r>
              <a:rPr kumimoji="1" lang="en-US" altLang="zh-CN" sz="1800" b="1" dirty="0" smtClean="0">
                <a:latin typeface="Microsoft YaHei" charset="0"/>
                <a:ea typeface="Microsoft YaHei" charset="0"/>
                <a:cs typeface="Microsoft YaHei" charset="0"/>
              </a:rPr>
              <a:t>FROM ubuntu:14.04     ——</a:t>
            </a:r>
            <a:r>
              <a:rPr kumimoji="1" lang="zh-CN" altLang="en-US" sz="1800" b="1" dirty="0" smtClean="0">
                <a:latin typeface="Microsoft YaHei" charset="0"/>
                <a:ea typeface="Microsoft YaHei" charset="0"/>
                <a:cs typeface="Microsoft YaHei" charset="0"/>
              </a:rPr>
              <a:t>指定操作系统</a:t>
            </a:r>
            <a:endParaRPr kumimoji="1" lang="en-US" altLang="zh-CN" sz="1800" b="1" dirty="0" smtClean="0">
              <a:latin typeface="Microsoft YaHei" charset="0"/>
              <a:ea typeface="Microsoft YaHei" charset="0"/>
              <a:cs typeface="Microsoft YaHei" charset="0"/>
            </a:endParaRPr>
          </a:p>
          <a:p>
            <a:pPr marL="0" indent="0">
              <a:buFont typeface="Arial" pitchFamily="34" charset="0"/>
              <a:buNone/>
            </a:pPr>
            <a:r>
              <a:rPr kumimoji="1" lang="en-US" altLang="zh-CN" sz="1800" b="1" dirty="0" smtClean="0">
                <a:latin typeface="Microsoft YaHei" charset="0"/>
                <a:ea typeface="Microsoft YaHei" charset="0"/>
                <a:cs typeface="Microsoft YaHei" charset="0"/>
              </a:rPr>
              <a:t>		RUN apt-get update</a:t>
            </a:r>
            <a:r>
              <a:rPr kumimoji="1" lang="zh-CN" altLang="en-US" sz="1800" b="1" dirty="0" smtClean="0">
                <a:latin typeface="Microsoft YaHei" charset="0"/>
                <a:ea typeface="Microsoft YaHei" charset="0"/>
                <a:cs typeface="Microsoft YaHei" charset="0"/>
              </a:rPr>
              <a:t>   </a:t>
            </a:r>
            <a:r>
              <a:rPr kumimoji="1" lang="en-US" altLang="zh-CN" sz="1800" b="1" dirty="0" smtClean="0">
                <a:latin typeface="Microsoft YaHei" charset="0"/>
                <a:ea typeface="Microsoft YaHei" charset="0"/>
                <a:cs typeface="Microsoft YaHei" charset="0"/>
              </a:rPr>
              <a:t>——</a:t>
            </a:r>
            <a:r>
              <a:rPr kumimoji="1" lang="zh-CN" altLang="en-US" sz="1800" b="1" dirty="0" smtClean="0">
                <a:latin typeface="Microsoft YaHei" charset="0"/>
                <a:ea typeface="Microsoft YaHei" charset="0"/>
                <a:cs typeface="Microsoft YaHei" charset="0"/>
              </a:rPr>
              <a:t>更新系统</a:t>
            </a:r>
            <a:endParaRPr kumimoji="1" lang="en-US" altLang="zh-CN" sz="1800" b="1" dirty="0" smtClean="0">
              <a:latin typeface="Microsoft YaHei" charset="0"/>
              <a:ea typeface="Microsoft YaHei" charset="0"/>
              <a:cs typeface="Microsoft YaHei" charset="0"/>
            </a:endParaRPr>
          </a:p>
          <a:p>
            <a:pPr marL="0" indent="0">
              <a:buFont typeface="Arial" pitchFamily="34" charset="0"/>
              <a:buNone/>
            </a:pPr>
            <a:r>
              <a:rPr kumimoji="1" lang="en-US" altLang="zh-CN" sz="1800" b="1" dirty="0" smtClean="0">
                <a:latin typeface="Microsoft YaHei" charset="0"/>
                <a:ea typeface="Microsoft YaHei" charset="0"/>
                <a:cs typeface="Microsoft YaHei" charset="0"/>
              </a:rPr>
              <a:t>		ENV </a:t>
            </a:r>
            <a:r>
              <a:rPr kumimoji="1" lang="en-US" altLang="zh-CN" sz="1800" b="1" dirty="0" err="1" smtClean="0">
                <a:latin typeface="Microsoft YaHei" charset="0"/>
                <a:ea typeface="Microsoft YaHei" charset="0"/>
                <a:cs typeface="Microsoft YaHei" charset="0"/>
              </a:rPr>
              <a:t>var</a:t>
            </a:r>
            <a:r>
              <a:rPr kumimoji="1" lang="en-US" altLang="zh-CN" sz="1800" b="1" dirty="0" smtClean="0">
                <a:latin typeface="Microsoft YaHei" charset="0"/>
                <a:ea typeface="Microsoft YaHei" charset="0"/>
                <a:cs typeface="Microsoft YaHei" charset="0"/>
              </a:rPr>
              <a:t>=AAA</a:t>
            </a:r>
            <a:r>
              <a:rPr kumimoji="1" lang="zh-CN" altLang="en-US" sz="1800" b="1" dirty="0" smtClean="0">
                <a:latin typeface="Microsoft YaHei" charset="0"/>
                <a:ea typeface="Microsoft YaHei" charset="0"/>
                <a:cs typeface="Microsoft YaHei" charset="0"/>
              </a:rPr>
              <a:t>                </a:t>
            </a:r>
            <a:r>
              <a:rPr kumimoji="1" lang="en-US" altLang="zh-CN" sz="1800" b="1" dirty="0" smtClean="0">
                <a:latin typeface="Microsoft YaHei" charset="0"/>
                <a:ea typeface="Microsoft YaHei" charset="0"/>
                <a:cs typeface="Microsoft YaHei" charset="0"/>
              </a:rPr>
              <a:t>——</a:t>
            </a:r>
            <a:r>
              <a:rPr kumimoji="1" lang="zh-CN" altLang="en-US" sz="1800" b="1" dirty="0" smtClean="0">
                <a:latin typeface="Microsoft YaHei" charset="0"/>
                <a:ea typeface="Microsoft YaHei" charset="0"/>
                <a:cs typeface="Microsoft YaHei" charset="0"/>
              </a:rPr>
              <a:t>设置运行环境环境变量</a:t>
            </a:r>
            <a:endParaRPr kumimoji="1" lang="en-US" altLang="zh-CN" sz="1800" b="1" dirty="0" smtClean="0">
              <a:latin typeface="Microsoft YaHei" charset="0"/>
              <a:ea typeface="Microsoft YaHei" charset="0"/>
              <a:cs typeface="Microsoft YaHei" charset="0"/>
            </a:endParaRPr>
          </a:p>
          <a:p>
            <a:pPr marL="0" indent="0">
              <a:buFont typeface="Arial" pitchFamily="34" charset="0"/>
              <a:buNone/>
            </a:pPr>
            <a:r>
              <a:rPr kumimoji="1" lang="en-US" altLang="zh-CN" sz="1800" b="1" dirty="0" smtClean="0">
                <a:latin typeface="Microsoft YaHei" charset="0"/>
                <a:ea typeface="Microsoft YaHei" charset="0"/>
                <a:cs typeface="Microsoft YaHei" charset="0"/>
              </a:rPr>
              <a:t>		ADD </a:t>
            </a:r>
            <a:r>
              <a:rPr kumimoji="1" lang="en-US" altLang="zh-CN" sz="1800" b="1" dirty="0" err="1" smtClean="0">
                <a:latin typeface="Microsoft YaHei" charset="0"/>
                <a:ea typeface="Microsoft YaHei" charset="0"/>
                <a:cs typeface="Microsoft YaHei" charset="0"/>
              </a:rPr>
              <a:t>app.py</a:t>
            </a:r>
            <a:r>
              <a:rPr kumimoji="1" lang="en-US" altLang="zh-CN" sz="1800" b="1" dirty="0" smtClean="0">
                <a:latin typeface="Microsoft YaHei" charset="0"/>
                <a:ea typeface="Microsoft YaHei" charset="0"/>
                <a:cs typeface="Microsoft YaHei" charset="0"/>
              </a:rPr>
              <a:t> /</a:t>
            </a:r>
            <a:r>
              <a:rPr kumimoji="1" lang="zh-CN" altLang="en-US" sz="1800" b="1" dirty="0" smtClean="0">
                <a:latin typeface="Microsoft YaHei" charset="0"/>
                <a:ea typeface="Microsoft YaHei" charset="0"/>
                <a:cs typeface="Microsoft YaHei" charset="0"/>
              </a:rPr>
              <a:t>                </a:t>
            </a:r>
            <a:r>
              <a:rPr kumimoji="1" lang="en-US" altLang="zh-CN" sz="1800" b="1" dirty="0" smtClean="0">
                <a:latin typeface="Microsoft YaHei" charset="0"/>
                <a:ea typeface="Microsoft YaHei" charset="0"/>
                <a:cs typeface="Microsoft YaHei" charset="0"/>
              </a:rPr>
              <a:t>——</a:t>
            </a:r>
            <a:r>
              <a:rPr kumimoji="1" lang="zh-CN" altLang="en-US" sz="1800" b="1" dirty="0" smtClean="0">
                <a:latin typeface="Microsoft YaHei" charset="0"/>
                <a:ea typeface="Microsoft YaHei" charset="0"/>
                <a:cs typeface="Microsoft YaHei" charset="0"/>
              </a:rPr>
              <a:t>添加应用代码</a:t>
            </a:r>
            <a:endParaRPr kumimoji="1" lang="en-US" altLang="zh-CN" sz="1800" b="1" dirty="0" smtClean="0">
              <a:latin typeface="Microsoft YaHei" charset="0"/>
              <a:ea typeface="Microsoft YaHei" charset="0"/>
              <a:cs typeface="Microsoft YaHei" charset="0"/>
            </a:endParaRPr>
          </a:p>
          <a:p>
            <a:pPr marL="0" indent="0">
              <a:buFont typeface="Arial" pitchFamily="34" charset="0"/>
              <a:buNone/>
            </a:pPr>
            <a:r>
              <a:rPr kumimoji="1" lang="en-US" altLang="zh-CN" sz="1800" b="1" dirty="0" smtClean="0">
                <a:latin typeface="Microsoft YaHei" charset="0"/>
                <a:ea typeface="Microsoft YaHei" charset="0"/>
                <a:cs typeface="Microsoft YaHei" charset="0"/>
              </a:rPr>
              <a:t>		CMD [“python”, “</a:t>
            </a:r>
            <a:r>
              <a:rPr kumimoji="1" lang="en-US" altLang="zh-CN" sz="1800" b="1" dirty="0" err="1" smtClean="0">
                <a:latin typeface="Microsoft YaHei" charset="0"/>
                <a:ea typeface="Microsoft YaHei" charset="0"/>
                <a:cs typeface="Microsoft YaHei" charset="0"/>
              </a:rPr>
              <a:t>app.py</a:t>
            </a:r>
            <a:r>
              <a:rPr kumimoji="1" lang="en-US" altLang="zh-CN" sz="1800" b="1" dirty="0" smtClean="0">
                <a:latin typeface="Microsoft YaHei" charset="0"/>
                <a:ea typeface="Microsoft YaHei" charset="0"/>
                <a:cs typeface="Microsoft YaHei" charset="0"/>
              </a:rPr>
              <a:t>”]</a:t>
            </a:r>
            <a:r>
              <a:rPr kumimoji="1" lang="zh-CN" altLang="en-US" sz="1800" b="1" dirty="0" smtClean="0">
                <a:latin typeface="Microsoft YaHei" charset="0"/>
                <a:ea typeface="Microsoft YaHei" charset="0"/>
                <a:cs typeface="Microsoft YaHei" charset="0"/>
              </a:rPr>
              <a:t>  </a:t>
            </a:r>
            <a:r>
              <a:rPr kumimoji="1" lang="en-US" altLang="zh-CN" sz="1800" b="1" dirty="0" smtClean="0">
                <a:latin typeface="Microsoft YaHei" charset="0"/>
                <a:ea typeface="Microsoft YaHei" charset="0"/>
                <a:cs typeface="Microsoft YaHei" charset="0"/>
              </a:rPr>
              <a:t>——</a:t>
            </a:r>
            <a:r>
              <a:rPr kumimoji="1" lang="zh-CN" altLang="en-US" sz="1800" b="1" dirty="0" smtClean="0">
                <a:latin typeface="Microsoft YaHei" charset="0"/>
                <a:ea typeface="Microsoft YaHei" charset="0"/>
                <a:cs typeface="Microsoft YaHei" charset="0"/>
              </a:rPr>
              <a:t>指定应用执行入口</a:t>
            </a:r>
          </a:p>
          <a:p>
            <a:pPr marL="0" indent="0">
              <a:buFont typeface="Arial" pitchFamily="34" charset="0"/>
              <a:buNone/>
            </a:pPr>
            <a:endParaRPr kumimoji="1" lang="en-US" altLang="zh-CN" sz="1800" dirty="0" smtClean="0">
              <a:latin typeface="Microsoft YaHei" charset="0"/>
              <a:ea typeface="Microsoft YaHei" charset="0"/>
              <a:cs typeface="Microsoft YaHei" charset="0"/>
            </a:endParaRPr>
          </a:p>
          <a:p>
            <a:pPr marL="0" indent="0">
              <a:buFont typeface="Arial" pitchFamily="34" charset="0"/>
              <a:buNone/>
            </a:pPr>
            <a:r>
              <a:rPr kumimoji="1" lang="zh-CN" altLang="en-US" sz="1800" dirty="0" smtClean="0">
                <a:latin typeface="Microsoft YaHei" charset="0"/>
                <a:ea typeface="Microsoft YaHei" charset="0"/>
                <a:cs typeface="Microsoft YaHei" charset="0"/>
              </a:rPr>
              <a:t>	－轻便，强移植性强</a:t>
            </a:r>
            <a:endParaRPr kumimoji="1" lang="en-US" altLang="zh-CN" sz="1800" dirty="0" smtClean="0">
              <a:latin typeface="Microsoft YaHei" charset="0"/>
              <a:ea typeface="Microsoft YaHei" charset="0"/>
              <a:cs typeface="Microsoft YaHei" charset="0"/>
            </a:endParaRPr>
          </a:p>
          <a:p>
            <a:pPr marL="0" indent="0">
              <a:buFont typeface="Arial" pitchFamily="34" charset="0"/>
              <a:buNone/>
            </a:pPr>
            <a:r>
              <a:rPr kumimoji="1" lang="en-US" altLang="zh-CN" sz="1800" dirty="0" smtClean="0">
                <a:latin typeface="Microsoft YaHei" charset="0"/>
                <a:ea typeface="Microsoft YaHei" charset="0"/>
                <a:cs typeface="Microsoft YaHei" charset="0"/>
              </a:rPr>
              <a:t>	</a:t>
            </a:r>
            <a:r>
              <a:rPr kumimoji="1" lang="zh-CN" altLang="en-US" sz="1800" dirty="0" smtClean="0">
                <a:latin typeface="Microsoft YaHei" charset="0"/>
                <a:ea typeface="Microsoft YaHei" charset="0"/>
                <a:cs typeface="Microsoft YaHei" charset="0"/>
              </a:rPr>
              <a:t>－一次编写，多处构建</a:t>
            </a:r>
          </a:p>
          <a:p>
            <a:r>
              <a:rPr kumimoji="1" lang="zh-CN" altLang="en-US" sz="1800" dirty="0" smtClean="0">
                <a:solidFill>
                  <a:srgbClr val="C00000"/>
                </a:solidFill>
                <a:latin typeface="Microsoft YaHei" charset="0"/>
                <a:ea typeface="Microsoft YaHei" charset="0"/>
                <a:cs typeface="Microsoft YaHei" charset="0"/>
              </a:rPr>
              <a:t>推荐的</a:t>
            </a:r>
            <a:r>
              <a:rPr kumimoji="1" lang="zh-CN" altLang="en-US" sz="1800" dirty="0">
                <a:solidFill>
                  <a:srgbClr val="C00000"/>
                </a:solidFill>
                <a:latin typeface="Microsoft YaHei" charset="0"/>
                <a:ea typeface="Microsoft YaHei" charset="0"/>
                <a:cs typeface="Microsoft YaHei" charset="0"/>
              </a:rPr>
              <a:t>形成</a:t>
            </a:r>
            <a:r>
              <a:rPr kumimoji="1" lang="zh-CN" altLang="en-US" sz="1800" dirty="0" smtClean="0">
                <a:solidFill>
                  <a:srgbClr val="C00000"/>
                </a:solidFill>
                <a:latin typeface="Microsoft YaHei" charset="0"/>
                <a:ea typeface="Microsoft YaHei" charset="0"/>
                <a:cs typeface="Microsoft YaHei" charset="0"/>
              </a:rPr>
              <a:t>镜像的方式</a:t>
            </a:r>
          </a:p>
          <a:p>
            <a:pPr marL="0" indent="0">
              <a:buFont typeface="Arial" pitchFamily="34" charset="0"/>
              <a:buNone/>
            </a:pPr>
            <a:endParaRPr kumimoji="1" lang="zh-CN" altLang="en-US" sz="1800" dirty="0" smtClean="0">
              <a:latin typeface="Microsoft YaHei" charset="0"/>
              <a:ea typeface="Microsoft YaHei" charset="0"/>
              <a:cs typeface="Microsoft YaHei" charset="0"/>
            </a:endParaRPr>
          </a:p>
          <a:p>
            <a:pPr marL="0" indent="0">
              <a:buFont typeface="Arial" pitchFamily="34" charset="0"/>
              <a:buNone/>
            </a:pPr>
            <a:endParaRPr kumimoji="1" lang="zh-CN" altLang="en-US" sz="1800" dirty="0" smtClean="0">
              <a:latin typeface="Microsoft YaHei" charset="0"/>
              <a:ea typeface="Microsoft YaHei" charset="0"/>
              <a:cs typeface="Microsoft YaHei" charset="0"/>
            </a:endParaRPr>
          </a:p>
        </p:txBody>
      </p:sp>
    </p:spTree>
    <p:extLst>
      <p:ext uri="{BB962C8B-B14F-4D97-AF65-F5344CB8AC3E}">
        <p14:creationId xmlns:p14="http://schemas.microsoft.com/office/powerpoint/2010/main" val="158705219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语句</a:t>
            </a:r>
            <a:endParaRPr kumimoji="1" lang="zh-CN" altLang="en-US" dirty="0"/>
          </a:p>
        </p:txBody>
      </p:sp>
      <p:sp>
        <p:nvSpPr>
          <p:cNvPr id="3" name="矩形 2"/>
          <p:cNvSpPr/>
          <p:nvPr/>
        </p:nvSpPr>
        <p:spPr>
          <a:xfrm>
            <a:off x="205220" y="1059582"/>
            <a:ext cx="8687259" cy="3139321"/>
          </a:xfrm>
          <a:prstGeom prst="rect">
            <a:avLst/>
          </a:prstGeom>
        </p:spPr>
        <p:txBody>
          <a:bodyPr wrap="square">
            <a:spAutoFit/>
          </a:bodyPr>
          <a:lstStyle/>
          <a:p>
            <a:r>
              <a:rPr lang="zh-CN" altLang="en-US" dirty="0">
                <a:solidFill>
                  <a:srgbClr val="535353"/>
                </a:solidFill>
                <a:latin typeface="Microsoft YaHei" charset="0"/>
                <a:ea typeface="Microsoft YaHei" charset="0"/>
                <a:cs typeface="Microsoft YaHei" charset="0"/>
              </a:rPr>
              <a:t>所有</a:t>
            </a:r>
            <a:r>
              <a:rPr lang="en-US" altLang="zh-CN" dirty="0" err="1">
                <a:solidFill>
                  <a:srgbClr val="535353"/>
                </a:solidFill>
                <a:latin typeface="Microsoft YaHei" charset="0"/>
                <a:ea typeface="Microsoft YaHei" charset="0"/>
                <a:cs typeface="Microsoft YaHei" charset="0"/>
              </a:rPr>
              <a:t>Dockerfile</a:t>
            </a:r>
            <a:r>
              <a:rPr lang="zh-CN" altLang="en-US" dirty="0">
                <a:solidFill>
                  <a:srgbClr val="535353"/>
                </a:solidFill>
                <a:latin typeface="Microsoft YaHei" charset="0"/>
                <a:ea typeface="Microsoft YaHei" charset="0"/>
                <a:cs typeface="Microsoft YaHei" charset="0"/>
              </a:rPr>
              <a:t>都必须以</a:t>
            </a:r>
            <a:r>
              <a:rPr lang="en-US" altLang="zh-CN" dirty="0">
                <a:solidFill>
                  <a:srgbClr val="B80E3D"/>
                </a:solidFill>
                <a:latin typeface="Microsoft YaHei" charset="0"/>
                <a:ea typeface="Microsoft YaHei" charset="0"/>
                <a:cs typeface="Microsoft YaHei" charset="0"/>
              </a:rPr>
              <a:t>FROM</a:t>
            </a:r>
            <a:r>
              <a:rPr lang="zh-CN" altLang="en-US" dirty="0">
                <a:solidFill>
                  <a:srgbClr val="535353"/>
                </a:solidFill>
                <a:latin typeface="Microsoft YaHei" charset="0"/>
                <a:ea typeface="Microsoft YaHei" charset="0"/>
                <a:cs typeface="Microsoft YaHei" charset="0"/>
              </a:rPr>
              <a:t>命令开始。 </a:t>
            </a:r>
            <a:r>
              <a:rPr lang="en-US" altLang="zh-CN" dirty="0">
                <a:solidFill>
                  <a:srgbClr val="B80E3D"/>
                </a:solidFill>
                <a:latin typeface="Microsoft YaHei" charset="0"/>
                <a:ea typeface="Microsoft YaHei" charset="0"/>
                <a:cs typeface="Microsoft YaHei" charset="0"/>
              </a:rPr>
              <a:t>FROM</a:t>
            </a:r>
            <a:r>
              <a:rPr lang="zh-CN" altLang="en-US" dirty="0">
                <a:solidFill>
                  <a:srgbClr val="535353"/>
                </a:solidFill>
                <a:latin typeface="Microsoft YaHei" charset="0"/>
                <a:ea typeface="Microsoft YaHei" charset="0"/>
                <a:cs typeface="Microsoft YaHei" charset="0"/>
              </a:rPr>
              <a:t>命令会指定镜像基于哪个基础镜像创建，接下来的命令也会基于这个基础</a:t>
            </a:r>
            <a:r>
              <a:rPr lang="zh-CN" altLang="en-US" dirty="0" smtClean="0">
                <a:solidFill>
                  <a:srgbClr val="535353"/>
                </a:solidFill>
                <a:latin typeface="Microsoft YaHei" charset="0"/>
                <a:ea typeface="Microsoft YaHei" charset="0"/>
                <a:cs typeface="Microsoft YaHei" charset="0"/>
              </a:rPr>
              <a:t>镜像。</a:t>
            </a:r>
            <a:r>
              <a:rPr lang="en-US" altLang="zh-CN" dirty="0">
                <a:solidFill>
                  <a:srgbClr val="B80E3D"/>
                </a:solidFill>
                <a:latin typeface="Microsoft YaHei" charset="0"/>
                <a:ea typeface="Microsoft YaHei" charset="0"/>
                <a:cs typeface="Microsoft YaHei" charset="0"/>
              </a:rPr>
              <a:t>FROM</a:t>
            </a:r>
            <a:r>
              <a:rPr lang="zh-CN" altLang="en-US" dirty="0">
                <a:solidFill>
                  <a:srgbClr val="535353"/>
                </a:solidFill>
                <a:latin typeface="Microsoft YaHei" charset="0"/>
                <a:ea typeface="Microsoft YaHei" charset="0"/>
                <a:cs typeface="Microsoft YaHei" charset="0"/>
              </a:rPr>
              <a:t>命令可以多次使用，表示会创建多个镜像。具体语法如下：</a:t>
            </a:r>
          </a:p>
          <a:p>
            <a:r>
              <a:rPr lang="sk-SK" altLang="zh-CN" b="1" dirty="0">
                <a:solidFill>
                  <a:srgbClr val="262626"/>
                </a:solidFill>
                <a:latin typeface="Microsoft YaHei" charset="0"/>
                <a:ea typeface="Microsoft YaHei" charset="0"/>
                <a:cs typeface="Microsoft YaHei" charset="0"/>
              </a:rPr>
              <a:t>FROM &lt;image </a:t>
            </a:r>
            <a:r>
              <a:rPr lang="sk-SK" altLang="zh-CN" b="1" dirty="0" err="1">
                <a:solidFill>
                  <a:srgbClr val="262626"/>
                </a:solidFill>
                <a:latin typeface="Microsoft YaHei" charset="0"/>
                <a:ea typeface="Microsoft YaHei" charset="0"/>
                <a:cs typeface="Microsoft YaHei" charset="0"/>
              </a:rPr>
              <a:t>name</a:t>
            </a:r>
            <a:r>
              <a:rPr lang="sk-SK" altLang="zh-CN" b="1" dirty="0">
                <a:solidFill>
                  <a:srgbClr val="262626"/>
                </a:solidFill>
                <a:latin typeface="Microsoft YaHei" charset="0"/>
                <a:ea typeface="Microsoft YaHei" charset="0"/>
                <a:cs typeface="Microsoft YaHei" charset="0"/>
              </a:rPr>
              <a:t>&gt;</a:t>
            </a:r>
          </a:p>
          <a:p>
            <a:endParaRPr lang="sk-SK" altLang="zh-CN" dirty="0">
              <a:solidFill>
                <a:srgbClr val="535353"/>
              </a:solidFill>
              <a:latin typeface="Microsoft YaHei" charset="0"/>
              <a:ea typeface="Microsoft YaHei" charset="0"/>
              <a:cs typeface="Microsoft YaHei" charset="0"/>
            </a:endParaRPr>
          </a:p>
          <a:p>
            <a:r>
              <a:rPr lang="zh-CN" altLang="en-US" dirty="0">
                <a:solidFill>
                  <a:srgbClr val="535353"/>
                </a:solidFill>
                <a:latin typeface="Microsoft YaHei" charset="0"/>
                <a:ea typeface="Microsoft YaHei" charset="0"/>
                <a:cs typeface="Microsoft YaHei" charset="0"/>
              </a:rPr>
              <a:t>例如：</a:t>
            </a:r>
          </a:p>
          <a:p>
            <a:r>
              <a:rPr lang="pl-PL" altLang="zh-CN" b="1" dirty="0">
                <a:solidFill>
                  <a:srgbClr val="262626"/>
                </a:solidFill>
                <a:latin typeface="Microsoft YaHei" charset="0"/>
                <a:ea typeface="Microsoft YaHei" charset="0"/>
                <a:cs typeface="Microsoft YaHei" charset="0"/>
              </a:rPr>
              <a:t>FROM </a:t>
            </a:r>
            <a:r>
              <a:rPr lang="pl-PL" altLang="zh-CN" b="1" dirty="0" err="1">
                <a:solidFill>
                  <a:srgbClr val="262626"/>
                </a:solidFill>
                <a:latin typeface="Microsoft YaHei" charset="0"/>
                <a:ea typeface="Microsoft YaHei" charset="0"/>
                <a:cs typeface="Microsoft YaHei" charset="0"/>
              </a:rPr>
              <a:t>ubuntu</a:t>
            </a:r>
            <a:endParaRPr lang="pl-PL" altLang="zh-CN" b="1" dirty="0">
              <a:solidFill>
                <a:srgbClr val="262626"/>
              </a:solidFill>
              <a:latin typeface="Microsoft YaHei" charset="0"/>
              <a:ea typeface="Microsoft YaHei" charset="0"/>
              <a:cs typeface="Microsoft YaHei" charset="0"/>
            </a:endParaRPr>
          </a:p>
          <a:p>
            <a:endParaRPr lang="pl-PL" altLang="zh-CN" dirty="0">
              <a:solidFill>
                <a:srgbClr val="535353"/>
              </a:solidFill>
              <a:latin typeface="Microsoft YaHei" charset="0"/>
              <a:ea typeface="Microsoft YaHei" charset="0"/>
              <a:cs typeface="Microsoft YaHei" charset="0"/>
            </a:endParaRPr>
          </a:p>
          <a:p>
            <a:r>
              <a:rPr lang="zh-CN" altLang="en-US" dirty="0">
                <a:solidFill>
                  <a:srgbClr val="535353"/>
                </a:solidFill>
                <a:latin typeface="Microsoft YaHei" charset="0"/>
                <a:ea typeface="Microsoft YaHei" charset="0"/>
                <a:cs typeface="Microsoft YaHei" charset="0"/>
              </a:rPr>
              <a:t>上面的指定告诉我们，新的镜像将基于</a:t>
            </a:r>
            <a:r>
              <a:rPr lang="en-US" altLang="zh-CN" dirty="0">
                <a:solidFill>
                  <a:srgbClr val="535353"/>
                </a:solidFill>
                <a:latin typeface="Microsoft YaHei" charset="0"/>
                <a:ea typeface="Microsoft YaHei" charset="0"/>
                <a:cs typeface="Microsoft YaHei" charset="0"/>
              </a:rPr>
              <a:t>Ubuntu</a:t>
            </a:r>
            <a:r>
              <a:rPr lang="zh-CN" altLang="en-US" dirty="0">
                <a:solidFill>
                  <a:srgbClr val="535353"/>
                </a:solidFill>
                <a:latin typeface="Microsoft YaHei" charset="0"/>
                <a:ea typeface="Microsoft YaHei" charset="0"/>
                <a:cs typeface="Microsoft YaHei" charset="0"/>
              </a:rPr>
              <a:t>的镜像来构建</a:t>
            </a:r>
            <a:r>
              <a:rPr lang="zh-CN" altLang="en-US" dirty="0" smtClean="0">
                <a:solidFill>
                  <a:srgbClr val="535353"/>
                </a:solidFill>
                <a:latin typeface="Microsoft YaHei" charset="0"/>
                <a:ea typeface="Microsoft YaHei" charset="0"/>
                <a:cs typeface="Microsoft YaHei" charset="0"/>
              </a:rPr>
              <a:t>。</a:t>
            </a:r>
          </a:p>
          <a:p>
            <a:endParaRPr lang="zh-CN" altLang="en-US" dirty="0">
              <a:solidFill>
                <a:srgbClr val="535353"/>
              </a:solidFill>
              <a:latin typeface="Microsoft YaHei" charset="0"/>
              <a:ea typeface="Microsoft YaHei" charset="0"/>
              <a:cs typeface="Microsoft YaHei" charset="0"/>
            </a:endParaRPr>
          </a:p>
          <a:p>
            <a:r>
              <a:rPr lang="en-US" altLang="zh-CN" b="1" dirty="0" smtClean="0">
                <a:solidFill>
                  <a:srgbClr val="FF0000"/>
                </a:solidFill>
                <a:latin typeface="Microsoft YaHei" charset="0"/>
                <a:ea typeface="Microsoft YaHei" charset="0"/>
                <a:cs typeface="Microsoft YaHei" charset="0"/>
              </a:rPr>
              <a:t>TIP</a:t>
            </a:r>
            <a:r>
              <a:rPr lang="zh-CN" altLang="en-US" b="1" dirty="0" smtClean="0">
                <a:solidFill>
                  <a:srgbClr val="FF0000"/>
                </a:solidFill>
                <a:latin typeface="Microsoft YaHei" charset="0"/>
                <a:ea typeface="Microsoft YaHei" charset="0"/>
                <a:cs typeface="Microsoft YaHei" charset="0"/>
              </a:rPr>
              <a:t>：永远不要空着或使用</a:t>
            </a:r>
            <a:r>
              <a:rPr lang="en-US" altLang="zh-CN" b="1" dirty="0" smtClean="0">
                <a:solidFill>
                  <a:srgbClr val="FF0000"/>
                </a:solidFill>
                <a:latin typeface="Microsoft YaHei" charset="0"/>
                <a:ea typeface="Microsoft YaHei" charset="0"/>
                <a:cs typeface="Microsoft YaHei" charset="0"/>
              </a:rPr>
              <a:t>latest</a:t>
            </a:r>
            <a:r>
              <a:rPr lang="zh-CN" altLang="en-US" b="1" dirty="0" smtClean="0">
                <a:solidFill>
                  <a:srgbClr val="FF0000"/>
                </a:solidFill>
                <a:latin typeface="Microsoft YaHei" charset="0"/>
                <a:ea typeface="Microsoft YaHei" charset="0"/>
                <a:cs typeface="Microsoft YaHei" charset="0"/>
              </a:rPr>
              <a:t>标签，永远跟上标签！！！</a:t>
            </a:r>
            <a:endParaRPr lang="zh-CN" altLang="en-US" b="1" dirty="0">
              <a:solidFill>
                <a:srgbClr val="FF0000"/>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69186497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语句（续）</a:t>
            </a:r>
            <a:endParaRPr kumimoji="1" lang="zh-CN" altLang="en-US" dirty="0"/>
          </a:p>
        </p:txBody>
      </p:sp>
      <p:sp>
        <p:nvSpPr>
          <p:cNvPr id="4" name="矩形 3"/>
          <p:cNvSpPr/>
          <p:nvPr/>
        </p:nvSpPr>
        <p:spPr>
          <a:xfrm>
            <a:off x="179512" y="702748"/>
            <a:ext cx="8892008" cy="4324261"/>
          </a:xfrm>
          <a:prstGeom prst="rect">
            <a:avLst/>
          </a:prstGeom>
        </p:spPr>
        <p:txBody>
          <a:bodyPr wrap="square">
            <a:spAutoFit/>
          </a:bodyPr>
          <a:lstStyle/>
          <a:p>
            <a:r>
              <a:rPr lang="en-US" altLang="zh-CN" dirty="0">
                <a:solidFill>
                  <a:srgbClr val="535353"/>
                </a:solidFill>
                <a:latin typeface="Microsoft YaHei" charset="0"/>
                <a:ea typeface="Microsoft YaHei" charset="0"/>
                <a:cs typeface="Microsoft YaHei" charset="0"/>
              </a:rPr>
              <a:t>1. MAINTAINER</a:t>
            </a:r>
            <a:r>
              <a:rPr lang="zh-CN" altLang="en-US" dirty="0">
                <a:solidFill>
                  <a:srgbClr val="535353"/>
                </a:solidFill>
                <a:latin typeface="Microsoft YaHei" charset="0"/>
                <a:ea typeface="Microsoft YaHei" charset="0"/>
                <a:cs typeface="Microsoft YaHei" charset="0"/>
              </a:rPr>
              <a:t>：设置该镜像的作者。语法如下：</a:t>
            </a:r>
          </a:p>
          <a:p>
            <a:r>
              <a:rPr lang="en-US" altLang="zh-CN" b="1" dirty="0">
                <a:solidFill>
                  <a:srgbClr val="262626"/>
                </a:solidFill>
                <a:latin typeface="Microsoft YaHei" charset="0"/>
                <a:ea typeface="Microsoft YaHei" charset="0"/>
                <a:cs typeface="Microsoft YaHei" charset="0"/>
              </a:rPr>
              <a:t>MAINTAINER &lt;author name</a:t>
            </a:r>
            <a:r>
              <a:rPr lang="en-US" altLang="zh-CN" b="1" dirty="0" smtClean="0">
                <a:solidFill>
                  <a:srgbClr val="262626"/>
                </a:solidFill>
                <a:latin typeface="Microsoft YaHei" charset="0"/>
                <a:ea typeface="Microsoft YaHei" charset="0"/>
                <a:cs typeface="Microsoft YaHei" charset="0"/>
              </a:rPr>
              <a:t>&gt;</a:t>
            </a:r>
          </a:p>
          <a:p>
            <a:endParaRPr lang="en-US" altLang="zh-CN" sz="1100" dirty="0" smtClean="0">
              <a:solidFill>
                <a:srgbClr val="535353"/>
              </a:solidFill>
              <a:latin typeface="Microsoft YaHei" charset="0"/>
              <a:ea typeface="Microsoft YaHei" charset="0"/>
              <a:cs typeface="Microsoft YaHei" charset="0"/>
            </a:endParaRPr>
          </a:p>
          <a:p>
            <a:r>
              <a:rPr lang="en-US" altLang="zh-CN" dirty="0" smtClean="0">
                <a:solidFill>
                  <a:srgbClr val="535353"/>
                </a:solidFill>
                <a:latin typeface="Microsoft YaHei" charset="0"/>
                <a:ea typeface="Microsoft YaHei" charset="0"/>
                <a:cs typeface="Microsoft YaHei" charset="0"/>
              </a:rPr>
              <a:t>2</a:t>
            </a:r>
            <a:r>
              <a:rPr lang="en-US" altLang="zh-CN" dirty="0">
                <a:solidFill>
                  <a:srgbClr val="535353"/>
                </a:solidFill>
                <a:latin typeface="Microsoft YaHei" charset="0"/>
                <a:ea typeface="Microsoft YaHei" charset="0"/>
                <a:cs typeface="Microsoft YaHei" charset="0"/>
              </a:rPr>
              <a:t>. RUN</a:t>
            </a:r>
            <a:r>
              <a:rPr lang="zh-CN" altLang="en-US" dirty="0">
                <a:solidFill>
                  <a:srgbClr val="535353"/>
                </a:solidFill>
                <a:latin typeface="Microsoft YaHei" charset="0"/>
                <a:ea typeface="Microsoft YaHei" charset="0"/>
                <a:cs typeface="Microsoft YaHei" charset="0"/>
              </a:rPr>
              <a:t>：在</a:t>
            </a:r>
            <a:r>
              <a:rPr lang="en-US" altLang="zh-CN" dirty="0">
                <a:solidFill>
                  <a:srgbClr val="535353"/>
                </a:solidFill>
                <a:latin typeface="Microsoft YaHei" charset="0"/>
                <a:ea typeface="Microsoft YaHei" charset="0"/>
                <a:cs typeface="Microsoft YaHei" charset="0"/>
              </a:rPr>
              <a:t>shell</a:t>
            </a:r>
            <a:r>
              <a:rPr lang="zh-CN" altLang="en-US" dirty="0">
                <a:solidFill>
                  <a:srgbClr val="535353"/>
                </a:solidFill>
                <a:latin typeface="Microsoft YaHei" charset="0"/>
                <a:ea typeface="Microsoft YaHei" charset="0"/>
                <a:cs typeface="Microsoft YaHei" charset="0"/>
              </a:rPr>
              <a:t>或者</a:t>
            </a:r>
            <a:r>
              <a:rPr lang="en-US" altLang="zh-CN" dirty="0">
                <a:solidFill>
                  <a:srgbClr val="535353"/>
                </a:solidFill>
                <a:latin typeface="Microsoft YaHei" charset="0"/>
                <a:ea typeface="Microsoft YaHei" charset="0"/>
                <a:cs typeface="Microsoft YaHei" charset="0"/>
              </a:rPr>
              <a:t>exec</a:t>
            </a:r>
            <a:r>
              <a:rPr lang="zh-CN" altLang="en-US" dirty="0">
                <a:solidFill>
                  <a:srgbClr val="535353"/>
                </a:solidFill>
                <a:latin typeface="Microsoft YaHei" charset="0"/>
                <a:ea typeface="Microsoft YaHei" charset="0"/>
                <a:cs typeface="Microsoft YaHei" charset="0"/>
              </a:rPr>
              <a:t>的环境下执行的命令。</a:t>
            </a:r>
            <a:r>
              <a:rPr lang="en-US" altLang="zh-CN" dirty="0">
                <a:solidFill>
                  <a:srgbClr val="B80E3D"/>
                </a:solidFill>
                <a:latin typeface="Microsoft YaHei" charset="0"/>
                <a:ea typeface="Microsoft YaHei" charset="0"/>
                <a:cs typeface="Microsoft YaHei" charset="0"/>
              </a:rPr>
              <a:t>RUN</a:t>
            </a:r>
            <a:r>
              <a:rPr lang="zh-CN" altLang="en-US" dirty="0">
                <a:solidFill>
                  <a:srgbClr val="535353"/>
                </a:solidFill>
                <a:latin typeface="Microsoft YaHei" charset="0"/>
                <a:ea typeface="Microsoft YaHei" charset="0"/>
                <a:cs typeface="Microsoft YaHei" charset="0"/>
              </a:rPr>
              <a:t>指令会在新创建的镜像上添加新的层面，接下来提交的结果用在</a:t>
            </a:r>
            <a:r>
              <a:rPr lang="en-US" altLang="zh-CN" dirty="0" err="1">
                <a:solidFill>
                  <a:srgbClr val="535353"/>
                </a:solidFill>
                <a:latin typeface="Microsoft YaHei" charset="0"/>
                <a:ea typeface="Microsoft YaHei" charset="0"/>
                <a:cs typeface="Microsoft YaHei" charset="0"/>
              </a:rPr>
              <a:t>Dockerfile</a:t>
            </a:r>
            <a:r>
              <a:rPr lang="zh-CN" altLang="en-US" dirty="0">
                <a:solidFill>
                  <a:srgbClr val="535353"/>
                </a:solidFill>
                <a:latin typeface="Microsoft YaHei" charset="0"/>
                <a:ea typeface="Microsoft YaHei" charset="0"/>
                <a:cs typeface="Microsoft YaHei" charset="0"/>
              </a:rPr>
              <a:t>的下一条指令中。语法如下：</a:t>
            </a:r>
          </a:p>
          <a:p>
            <a:r>
              <a:rPr lang="fr-FR" altLang="zh-CN" b="1" dirty="0">
                <a:solidFill>
                  <a:srgbClr val="262626"/>
                </a:solidFill>
                <a:latin typeface="Microsoft YaHei" charset="0"/>
                <a:ea typeface="Microsoft YaHei" charset="0"/>
                <a:cs typeface="Microsoft YaHei" charset="0"/>
              </a:rPr>
              <a:t>RUN 《command》</a:t>
            </a:r>
          </a:p>
          <a:p>
            <a:endParaRPr lang="fr-FR" altLang="zh-CN" sz="1200" dirty="0">
              <a:solidFill>
                <a:srgbClr val="535353"/>
              </a:solidFill>
              <a:latin typeface="Microsoft YaHei" charset="0"/>
              <a:ea typeface="Microsoft YaHei" charset="0"/>
              <a:cs typeface="Microsoft YaHei" charset="0"/>
            </a:endParaRPr>
          </a:p>
          <a:p>
            <a:r>
              <a:rPr lang="en-US" altLang="zh-CN" dirty="0">
                <a:solidFill>
                  <a:srgbClr val="535353"/>
                </a:solidFill>
                <a:latin typeface="Microsoft YaHei" charset="0"/>
                <a:ea typeface="Microsoft YaHei" charset="0"/>
                <a:cs typeface="Microsoft YaHei" charset="0"/>
              </a:rPr>
              <a:t>3. ADD</a:t>
            </a:r>
            <a:r>
              <a:rPr lang="zh-CN" altLang="en-US" dirty="0">
                <a:solidFill>
                  <a:srgbClr val="535353"/>
                </a:solidFill>
                <a:latin typeface="Microsoft YaHei" charset="0"/>
                <a:ea typeface="Microsoft YaHei" charset="0"/>
                <a:cs typeface="Microsoft YaHei" charset="0"/>
              </a:rPr>
              <a:t>：复制文件指令。它有两个参数</a:t>
            </a:r>
            <a:r>
              <a:rPr lang="en-US" altLang="zh-CN" dirty="0">
                <a:solidFill>
                  <a:srgbClr val="535353"/>
                </a:solidFill>
                <a:latin typeface="Microsoft YaHei" charset="0"/>
                <a:ea typeface="Microsoft YaHei" charset="0"/>
                <a:cs typeface="Microsoft YaHei" charset="0"/>
              </a:rPr>
              <a:t>&lt;source&gt;</a:t>
            </a:r>
            <a:r>
              <a:rPr lang="zh-CN" altLang="en-US" dirty="0">
                <a:solidFill>
                  <a:srgbClr val="535353"/>
                </a:solidFill>
                <a:latin typeface="Microsoft YaHei" charset="0"/>
                <a:ea typeface="Microsoft YaHei" charset="0"/>
                <a:cs typeface="Microsoft YaHei" charset="0"/>
              </a:rPr>
              <a:t>和</a:t>
            </a:r>
            <a:r>
              <a:rPr lang="en-US" altLang="zh-CN" dirty="0">
                <a:solidFill>
                  <a:srgbClr val="535353"/>
                </a:solidFill>
                <a:latin typeface="Microsoft YaHei" charset="0"/>
                <a:ea typeface="Microsoft YaHei" charset="0"/>
                <a:cs typeface="Microsoft YaHei" charset="0"/>
              </a:rPr>
              <a:t>&lt;destination&gt;</a:t>
            </a:r>
            <a:r>
              <a:rPr lang="zh-CN" altLang="en-US" dirty="0">
                <a:solidFill>
                  <a:srgbClr val="535353"/>
                </a:solidFill>
                <a:latin typeface="Microsoft YaHei" charset="0"/>
                <a:ea typeface="Microsoft YaHei" charset="0"/>
                <a:cs typeface="Microsoft YaHei" charset="0"/>
              </a:rPr>
              <a:t>。</a:t>
            </a:r>
            <a:r>
              <a:rPr lang="en-US" altLang="zh-CN" dirty="0">
                <a:solidFill>
                  <a:srgbClr val="535353"/>
                </a:solidFill>
                <a:latin typeface="Microsoft YaHei" charset="0"/>
                <a:ea typeface="Microsoft YaHei" charset="0"/>
                <a:cs typeface="Microsoft YaHei" charset="0"/>
              </a:rPr>
              <a:t>destination</a:t>
            </a:r>
            <a:r>
              <a:rPr lang="zh-CN" altLang="en-US" dirty="0">
                <a:solidFill>
                  <a:srgbClr val="535353"/>
                </a:solidFill>
                <a:latin typeface="Microsoft YaHei" charset="0"/>
                <a:ea typeface="Microsoft YaHei" charset="0"/>
                <a:cs typeface="Microsoft YaHei" charset="0"/>
              </a:rPr>
              <a:t>是容器内的路径。</a:t>
            </a:r>
            <a:r>
              <a:rPr lang="en-US" altLang="zh-CN" dirty="0">
                <a:solidFill>
                  <a:srgbClr val="535353"/>
                </a:solidFill>
                <a:latin typeface="Microsoft YaHei" charset="0"/>
                <a:ea typeface="Microsoft YaHei" charset="0"/>
                <a:cs typeface="Microsoft YaHei" charset="0"/>
              </a:rPr>
              <a:t>source</a:t>
            </a:r>
            <a:r>
              <a:rPr lang="zh-CN" altLang="en-US" dirty="0">
                <a:solidFill>
                  <a:srgbClr val="535353"/>
                </a:solidFill>
                <a:latin typeface="Microsoft YaHei" charset="0"/>
                <a:ea typeface="Microsoft YaHei" charset="0"/>
                <a:cs typeface="Microsoft YaHei" charset="0"/>
              </a:rPr>
              <a:t>可以是</a:t>
            </a:r>
            <a:r>
              <a:rPr lang="en-US" altLang="zh-CN" dirty="0">
                <a:solidFill>
                  <a:srgbClr val="535353"/>
                </a:solidFill>
                <a:latin typeface="Microsoft YaHei" charset="0"/>
                <a:ea typeface="Microsoft YaHei" charset="0"/>
                <a:cs typeface="Microsoft YaHei" charset="0"/>
              </a:rPr>
              <a:t>URL</a:t>
            </a:r>
            <a:r>
              <a:rPr lang="zh-CN" altLang="en-US" dirty="0">
                <a:solidFill>
                  <a:srgbClr val="535353"/>
                </a:solidFill>
                <a:latin typeface="Microsoft YaHei" charset="0"/>
                <a:ea typeface="Microsoft YaHei" charset="0"/>
                <a:cs typeface="Microsoft YaHei" charset="0"/>
              </a:rPr>
              <a:t>或者是启动配置上下文中的一个文件。语法如下：</a:t>
            </a:r>
          </a:p>
          <a:p>
            <a:r>
              <a:rPr lang="hr-HR" altLang="zh-CN" b="1" dirty="0">
                <a:solidFill>
                  <a:srgbClr val="262626"/>
                </a:solidFill>
                <a:latin typeface="Microsoft YaHei" charset="0"/>
                <a:ea typeface="Microsoft YaHei" charset="0"/>
                <a:cs typeface="Microsoft YaHei" charset="0"/>
              </a:rPr>
              <a:t>ADD 《</a:t>
            </a:r>
            <a:r>
              <a:rPr lang="hr-HR" altLang="zh-CN" b="1" dirty="0" err="1">
                <a:solidFill>
                  <a:srgbClr val="262626"/>
                </a:solidFill>
                <a:latin typeface="Microsoft YaHei" charset="0"/>
                <a:ea typeface="Microsoft YaHei" charset="0"/>
                <a:cs typeface="Microsoft YaHei" charset="0"/>
              </a:rPr>
              <a:t>src</a:t>
            </a:r>
            <a:r>
              <a:rPr lang="hr-HR" altLang="zh-CN" b="1" dirty="0">
                <a:solidFill>
                  <a:srgbClr val="262626"/>
                </a:solidFill>
                <a:latin typeface="Microsoft YaHei" charset="0"/>
                <a:ea typeface="Microsoft YaHei" charset="0"/>
                <a:cs typeface="Microsoft YaHei" charset="0"/>
              </a:rPr>
              <a:t>》 《</a:t>
            </a:r>
            <a:r>
              <a:rPr lang="hr-HR" altLang="zh-CN" b="1" dirty="0" err="1">
                <a:solidFill>
                  <a:srgbClr val="262626"/>
                </a:solidFill>
                <a:latin typeface="Microsoft YaHei" charset="0"/>
                <a:ea typeface="Microsoft YaHei" charset="0"/>
                <a:cs typeface="Microsoft YaHei" charset="0"/>
              </a:rPr>
              <a:t>destination</a:t>
            </a:r>
            <a:r>
              <a:rPr lang="hr-HR" altLang="zh-CN" b="1" dirty="0">
                <a:solidFill>
                  <a:srgbClr val="262626"/>
                </a:solidFill>
                <a:latin typeface="Microsoft YaHei" charset="0"/>
                <a:ea typeface="Microsoft YaHei" charset="0"/>
                <a:cs typeface="Microsoft YaHei" charset="0"/>
              </a:rPr>
              <a:t>》</a:t>
            </a:r>
          </a:p>
          <a:p>
            <a:endParaRPr lang="hr-HR" altLang="zh-CN" sz="1100" dirty="0">
              <a:solidFill>
                <a:srgbClr val="535353"/>
              </a:solidFill>
              <a:latin typeface="Microsoft YaHei" charset="0"/>
              <a:ea typeface="Microsoft YaHei" charset="0"/>
              <a:cs typeface="Microsoft YaHei" charset="0"/>
            </a:endParaRPr>
          </a:p>
          <a:p>
            <a:r>
              <a:rPr lang="en-US" altLang="zh-CN" dirty="0">
                <a:solidFill>
                  <a:srgbClr val="535353"/>
                </a:solidFill>
                <a:latin typeface="Microsoft YaHei" charset="0"/>
                <a:ea typeface="Microsoft YaHei" charset="0"/>
                <a:cs typeface="Microsoft YaHei" charset="0"/>
              </a:rPr>
              <a:t>4. CMD</a:t>
            </a:r>
            <a:r>
              <a:rPr lang="zh-CN" altLang="en-US" dirty="0">
                <a:solidFill>
                  <a:srgbClr val="535353"/>
                </a:solidFill>
                <a:latin typeface="Microsoft YaHei" charset="0"/>
                <a:ea typeface="Microsoft YaHei" charset="0"/>
                <a:cs typeface="Microsoft YaHei" charset="0"/>
              </a:rPr>
              <a:t>：提供了容器默认的执行命令。 </a:t>
            </a:r>
            <a:r>
              <a:rPr lang="en-US" altLang="zh-CN" dirty="0" err="1">
                <a:solidFill>
                  <a:srgbClr val="535353"/>
                </a:solidFill>
                <a:latin typeface="Microsoft YaHei" charset="0"/>
                <a:ea typeface="Microsoft YaHei" charset="0"/>
                <a:cs typeface="Microsoft YaHei" charset="0"/>
              </a:rPr>
              <a:t>Dockerfile</a:t>
            </a:r>
            <a:r>
              <a:rPr lang="zh-CN" altLang="en-US" dirty="0">
                <a:solidFill>
                  <a:srgbClr val="535353"/>
                </a:solidFill>
                <a:latin typeface="Microsoft YaHei" charset="0"/>
                <a:ea typeface="Microsoft YaHei" charset="0"/>
                <a:cs typeface="Microsoft YaHei" charset="0"/>
              </a:rPr>
              <a:t>只允许使用一次</a:t>
            </a:r>
            <a:r>
              <a:rPr lang="en-US" altLang="zh-CN" dirty="0">
                <a:solidFill>
                  <a:srgbClr val="535353"/>
                </a:solidFill>
                <a:latin typeface="Microsoft YaHei" charset="0"/>
                <a:ea typeface="Microsoft YaHei" charset="0"/>
                <a:cs typeface="Microsoft YaHei" charset="0"/>
              </a:rPr>
              <a:t>CMD</a:t>
            </a:r>
            <a:r>
              <a:rPr lang="zh-CN" altLang="en-US" dirty="0">
                <a:solidFill>
                  <a:srgbClr val="535353"/>
                </a:solidFill>
                <a:latin typeface="Microsoft YaHei" charset="0"/>
                <a:ea typeface="Microsoft YaHei" charset="0"/>
                <a:cs typeface="Microsoft YaHei" charset="0"/>
              </a:rPr>
              <a:t>指令。 使用多个</a:t>
            </a:r>
            <a:r>
              <a:rPr lang="en-US" altLang="zh-CN" dirty="0">
                <a:solidFill>
                  <a:srgbClr val="535353"/>
                </a:solidFill>
                <a:latin typeface="Microsoft YaHei" charset="0"/>
                <a:ea typeface="Microsoft YaHei" charset="0"/>
                <a:cs typeface="Microsoft YaHei" charset="0"/>
              </a:rPr>
              <a:t>CMD</a:t>
            </a:r>
            <a:r>
              <a:rPr lang="zh-CN" altLang="en-US" dirty="0">
                <a:solidFill>
                  <a:srgbClr val="535353"/>
                </a:solidFill>
                <a:latin typeface="Microsoft YaHei" charset="0"/>
                <a:ea typeface="Microsoft YaHei" charset="0"/>
                <a:cs typeface="Microsoft YaHei" charset="0"/>
              </a:rPr>
              <a:t>会抵消之前所有的指令，只有最后一个指令生效。 </a:t>
            </a:r>
            <a:r>
              <a:rPr lang="en-US" altLang="zh-CN" dirty="0">
                <a:solidFill>
                  <a:srgbClr val="535353"/>
                </a:solidFill>
                <a:latin typeface="Microsoft YaHei" charset="0"/>
                <a:ea typeface="Microsoft YaHei" charset="0"/>
                <a:cs typeface="Microsoft YaHei" charset="0"/>
              </a:rPr>
              <a:t>CMD</a:t>
            </a:r>
            <a:r>
              <a:rPr lang="zh-CN" altLang="en-US" dirty="0">
                <a:solidFill>
                  <a:srgbClr val="535353"/>
                </a:solidFill>
                <a:latin typeface="Microsoft YaHei" charset="0"/>
                <a:ea typeface="Microsoft YaHei" charset="0"/>
                <a:cs typeface="Microsoft YaHei" charset="0"/>
              </a:rPr>
              <a:t>有三种形式：</a:t>
            </a:r>
          </a:p>
          <a:p>
            <a:r>
              <a:rPr lang="mr-IN" altLang="zh-CN" b="1" dirty="0">
                <a:solidFill>
                  <a:srgbClr val="262626"/>
                </a:solidFill>
                <a:latin typeface="Microsoft YaHei" charset="0"/>
                <a:ea typeface="Microsoft YaHei" charset="0"/>
                <a:cs typeface="Microsoft YaHei" charset="0"/>
              </a:rPr>
              <a:t>CMD ["executable","param1","param2"]</a:t>
            </a:r>
          </a:p>
          <a:p>
            <a:r>
              <a:rPr lang="mr-IN" altLang="zh-CN" b="1" dirty="0">
                <a:solidFill>
                  <a:srgbClr val="262626"/>
                </a:solidFill>
                <a:latin typeface="Microsoft YaHei" charset="0"/>
                <a:ea typeface="Microsoft YaHei" charset="0"/>
                <a:cs typeface="Microsoft YaHei" charset="0"/>
              </a:rPr>
              <a:t>CMD ["param1","param2"]</a:t>
            </a:r>
          </a:p>
          <a:p>
            <a:r>
              <a:rPr lang="sk-SK" altLang="zh-CN" b="1" dirty="0">
                <a:solidFill>
                  <a:srgbClr val="262626"/>
                </a:solidFill>
                <a:latin typeface="Microsoft YaHei" charset="0"/>
                <a:ea typeface="Microsoft YaHei" charset="0"/>
                <a:cs typeface="Microsoft YaHei" charset="0"/>
              </a:rPr>
              <a:t>CMD </a:t>
            </a:r>
            <a:r>
              <a:rPr lang="sk-SK" altLang="zh-CN" b="1" dirty="0" err="1">
                <a:solidFill>
                  <a:srgbClr val="262626"/>
                </a:solidFill>
                <a:latin typeface="Microsoft YaHei" charset="0"/>
                <a:ea typeface="Microsoft YaHei" charset="0"/>
                <a:cs typeface="Microsoft YaHei" charset="0"/>
              </a:rPr>
              <a:t>command</a:t>
            </a:r>
            <a:r>
              <a:rPr lang="sk-SK" altLang="zh-CN" b="1" dirty="0">
                <a:solidFill>
                  <a:srgbClr val="262626"/>
                </a:solidFill>
                <a:latin typeface="Microsoft YaHei" charset="0"/>
                <a:ea typeface="Microsoft YaHei" charset="0"/>
                <a:cs typeface="Microsoft YaHei" charset="0"/>
              </a:rPr>
              <a:t> param1 param2</a:t>
            </a:r>
            <a:endParaRPr lang="zh-CN" altLang="en-US" b="1"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3746703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当我们谈论容器的时候，我们谈论的是什么？</a:t>
            </a:r>
            <a:endParaRPr kumimoji="1" lang="zh-CN" altLang="en-US" dirty="0"/>
          </a:p>
        </p:txBody>
      </p:sp>
      <p:pic>
        <p:nvPicPr>
          <p:cNvPr id="3" name="图片 2"/>
          <p:cNvPicPr>
            <a:picLocks noChangeAspect="1"/>
          </p:cNvPicPr>
          <p:nvPr/>
        </p:nvPicPr>
        <p:blipFill>
          <a:blip r:embed="rId3"/>
          <a:stretch>
            <a:fillRect/>
          </a:stretch>
        </p:blipFill>
        <p:spPr>
          <a:xfrm>
            <a:off x="395536" y="1419622"/>
            <a:ext cx="3022600" cy="2794000"/>
          </a:xfrm>
          <a:prstGeom prst="rect">
            <a:avLst/>
          </a:prstGeom>
        </p:spPr>
      </p:pic>
      <p:pic>
        <p:nvPicPr>
          <p:cNvPr id="7" name="图片 6"/>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355976" y="1419622"/>
            <a:ext cx="3492500" cy="2680266"/>
          </a:xfrm>
          <a:prstGeom prst="rect">
            <a:avLst/>
          </a:prstGeom>
        </p:spPr>
      </p:pic>
      <p:sp>
        <p:nvSpPr>
          <p:cNvPr id="5" name="文本占位符 2"/>
          <p:cNvSpPr txBox="1">
            <a:spLocks/>
          </p:cNvSpPr>
          <p:nvPr/>
        </p:nvSpPr>
        <p:spPr>
          <a:xfrm>
            <a:off x="1258764" y="4099888"/>
            <a:ext cx="1296144" cy="432048"/>
          </a:xfrm>
          <a:prstGeom prst="rect">
            <a:avLst/>
          </a:prstGeom>
        </p:spPr>
        <p:txBody>
          <a:bodyPr lIns="91436" tIns="45718" rIns="91436" bIns="45718"/>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zh-CN" altLang="en-US" sz="1600" b="1" smtClean="0">
                <a:solidFill>
                  <a:prstClr val="black"/>
                </a:solidFill>
                <a:latin typeface="Microsoft YaHei" charset="0"/>
                <a:ea typeface="Microsoft YaHei" charset="0"/>
                <a:cs typeface="Microsoft YaHei" charset="0"/>
              </a:rPr>
              <a:t>古代的容器</a:t>
            </a:r>
            <a:endParaRPr lang="zh-CN" altLang="en-US" sz="1600" b="1" dirty="0">
              <a:solidFill>
                <a:prstClr val="black"/>
              </a:solidFill>
              <a:latin typeface="Microsoft YaHei" charset="0"/>
              <a:ea typeface="Microsoft YaHei" charset="0"/>
              <a:cs typeface="Microsoft YaHei" charset="0"/>
            </a:endParaRPr>
          </a:p>
        </p:txBody>
      </p:sp>
      <p:sp>
        <p:nvSpPr>
          <p:cNvPr id="6" name="文本占位符 2"/>
          <p:cNvSpPr txBox="1">
            <a:spLocks/>
          </p:cNvSpPr>
          <p:nvPr/>
        </p:nvSpPr>
        <p:spPr>
          <a:xfrm>
            <a:off x="5454154" y="4099888"/>
            <a:ext cx="1926158" cy="432048"/>
          </a:xfrm>
          <a:prstGeom prst="rect">
            <a:avLst/>
          </a:prstGeom>
        </p:spPr>
        <p:txBody>
          <a:bodyPr lIns="91436" tIns="45718" rIns="91436" bIns="45718"/>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zh-CN" altLang="en-US" sz="1600" b="1" dirty="0" smtClean="0">
                <a:solidFill>
                  <a:prstClr val="black"/>
                </a:solidFill>
                <a:latin typeface="Microsoft YaHei" charset="0"/>
                <a:ea typeface="Microsoft YaHei" charset="0"/>
                <a:cs typeface="Microsoft YaHei" charset="0"/>
              </a:rPr>
              <a:t>改变世界的容器</a:t>
            </a:r>
            <a:endParaRPr lang="zh-CN" altLang="en-US" sz="1600" b="1" dirty="0">
              <a:solidFill>
                <a:prstClr val="black"/>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2065605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语句（续）</a:t>
            </a:r>
            <a:endParaRPr kumimoji="1" lang="zh-CN" altLang="en-US" dirty="0"/>
          </a:p>
        </p:txBody>
      </p:sp>
      <p:sp>
        <p:nvSpPr>
          <p:cNvPr id="3" name="矩形 2"/>
          <p:cNvSpPr/>
          <p:nvPr/>
        </p:nvSpPr>
        <p:spPr>
          <a:xfrm>
            <a:off x="160037" y="712488"/>
            <a:ext cx="8820000" cy="4247317"/>
          </a:xfrm>
          <a:prstGeom prst="rect">
            <a:avLst/>
          </a:prstGeom>
        </p:spPr>
        <p:txBody>
          <a:bodyPr wrap="square">
            <a:spAutoFit/>
          </a:bodyPr>
          <a:lstStyle/>
          <a:p>
            <a:r>
              <a:rPr lang="en-US" altLang="zh-CN" dirty="0">
                <a:solidFill>
                  <a:srgbClr val="535353"/>
                </a:solidFill>
                <a:latin typeface="Microsoft YaHei" charset="0"/>
                <a:ea typeface="Microsoft YaHei" charset="0"/>
                <a:cs typeface="Microsoft YaHei" charset="0"/>
              </a:rPr>
              <a:t>5. EXPOSE</a:t>
            </a:r>
            <a:r>
              <a:rPr lang="zh-CN" altLang="en-US" dirty="0">
                <a:solidFill>
                  <a:srgbClr val="535353"/>
                </a:solidFill>
                <a:latin typeface="Microsoft YaHei" charset="0"/>
                <a:ea typeface="Microsoft YaHei" charset="0"/>
                <a:cs typeface="Microsoft YaHei" charset="0"/>
              </a:rPr>
              <a:t>：指定容器在运行时监听的端口。语法如下：</a:t>
            </a:r>
          </a:p>
          <a:p>
            <a:r>
              <a:rPr lang="mr-IN" altLang="zh-CN" b="1" dirty="0">
                <a:solidFill>
                  <a:srgbClr val="262626"/>
                </a:solidFill>
                <a:latin typeface="Microsoft YaHei" charset="0"/>
                <a:ea typeface="Microsoft YaHei" charset="0"/>
                <a:cs typeface="Microsoft YaHei" charset="0"/>
              </a:rPr>
              <a:t>EXPOSE &lt;</a:t>
            </a:r>
            <a:r>
              <a:rPr lang="mr-IN" altLang="zh-CN" b="1" dirty="0" err="1">
                <a:solidFill>
                  <a:srgbClr val="262626"/>
                </a:solidFill>
                <a:latin typeface="Microsoft YaHei" charset="0"/>
                <a:ea typeface="Microsoft YaHei" charset="0"/>
                <a:cs typeface="Microsoft YaHei" charset="0"/>
              </a:rPr>
              <a:t>port</a:t>
            </a:r>
            <a:r>
              <a:rPr lang="mr-IN" altLang="zh-CN" b="1" dirty="0" smtClean="0">
                <a:solidFill>
                  <a:srgbClr val="262626"/>
                </a:solidFill>
                <a:latin typeface="Microsoft YaHei" charset="0"/>
                <a:ea typeface="Microsoft YaHei" charset="0"/>
                <a:cs typeface="Microsoft YaHei" charset="0"/>
              </a:rPr>
              <a:t>&gt;</a:t>
            </a:r>
            <a:endParaRPr lang="mr-IN" altLang="zh-CN" b="1" dirty="0">
              <a:solidFill>
                <a:srgbClr val="262626"/>
              </a:solidFill>
              <a:latin typeface="Microsoft YaHei" charset="0"/>
              <a:ea typeface="Microsoft YaHei" charset="0"/>
              <a:cs typeface="Microsoft YaHei" charset="0"/>
            </a:endParaRPr>
          </a:p>
          <a:p>
            <a:endParaRPr lang="mr-IN" altLang="zh-CN" dirty="0">
              <a:solidFill>
                <a:srgbClr val="535353"/>
              </a:solidFill>
              <a:latin typeface="Microsoft YaHei" charset="0"/>
              <a:ea typeface="Microsoft YaHei" charset="0"/>
              <a:cs typeface="Microsoft YaHei" charset="0"/>
            </a:endParaRPr>
          </a:p>
          <a:p>
            <a:r>
              <a:rPr lang="en-US" altLang="zh-CN" dirty="0">
                <a:solidFill>
                  <a:srgbClr val="535353"/>
                </a:solidFill>
                <a:latin typeface="Microsoft YaHei" charset="0"/>
                <a:ea typeface="Microsoft YaHei" charset="0"/>
                <a:cs typeface="Microsoft YaHei" charset="0"/>
              </a:rPr>
              <a:t>6. ENTRYPOINT</a:t>
            </a:r>
            <a:r>
              <a:rPr lang="zh-CN" altLang="en-US" dirty="0">
                <a:solidFill>
                  <a:srgbClr val="535353"/>
                </a:solidFill>
                <a:latin typeface="Microsoft YaHei" charset="0"/>
                <a:ea typeface="Microsoft YaHei" charset="0"/>
                <a:cs typeface="Microsoft YaHei" charset="0"/>
              </a:rPr>
              <a:t>：配置给容器一个可执行的命令，这意味着在每次使用镜像创建容器时一个特定的应用程序可以被设置为默认程序。同时也意味着该镜像每次被调用时仅能运行指定的应用。类似于</a:t>
            </a:r>
            <a:r>
              <a:rPr lang="en-US" altLang="zh-CN" dirty="0">
                <a:solidFill>
                  <a:srgbClr val="B80E3D"/>
                </a:solidFill>
                <a:latin typeface="Microsoft YaHei" charset="0"/>
                <a:ea typeface="Microsoft YaHei" charset="0"/>
                <a:cs typeface="Microsoft YaHei" charset="0"/>
              </a:rPr>
              <a:t>CMD</a:t>
            </a:r>
            <a:r>
              <a:rPr lang="zh-CN" altLang="en-US" dirty="0">
                <a:solidFill>
                  <a:srgbClr val="535353"/>
                </a:solidFill>
                <a:latin typeface="Microsoft YaHei" charset="0"/>
                <a:ea typeface="Microsoft YaHei" charset="0"/>
                <a:cs typeface="Microsoft YaHei" charset="0"/>
              </a:rPr>
              <a:t>，</a:t>
            </a:r>
            <a:r>
              <a:rPr lang="en-US" altLang="zh-CN" dirty="0" err="1">
                <a:solidFill>
                  <a:srgbClr val="535353"/>
                </a:solidFill>
                <a:latin typeface="Microsoft YaHei" charset="0"/>
                <a:ea typeface="Microsoft YaHei" charset="0"/>
                <a:cs typeface="Microsoft YaHei" charset="0"/>
              </a:rPr>
              <a:t>Docker</a:t>
            </a:r>
            <a:r>
              <a:rPr lang="zh-CN" altLang="en-US" dirty="0">
                <a:solidFill>
                  <a:srgbClr val="535353"/>
                </a:solidFill>
                <a:latin typeface="Microsoft YaHei" charset="0"/>
                <a:ea typeface="Microsoft YaHei" charset="0"/>
                <a:cs typeface="Microsoft YaHei" charset="0"/>
              </a:rPr>
              <a:t>只允许一个</a:t>
            </a:r>
            <a:r>
              <a:rPr lang="en-US" altLang="zh-CN" dirty="0">
                <a:solidFill>
                  <a:srgbClr val="535353"/>
                </a:solidFill>
                <a:latin typeface="Microsoft YaHei" charset="0"/>
                <a:ea typeface="Microsoft YaHei" charset="0"/>
                <a:cs typeface="Microsoft YaHei" charset="0"/>
              </a:rPr>
              <a:t>ENTRYPOINT</a:t>
            </a:r>
            <a:r>
              <a:rPr lang="zh-CN" altLang="en-US" dirty="0">
                <a:solidFill>
                  <a:srgbClr val="535353"/>
                </a:solidFill>
                <a:latin typeface="Microsoft YaHei" charset="0"/>
                <a:ea typeface="Microsoft YaHei" charset="0"/>
                <a:cs typeface="Microsoft YaHei" charset="0"/>
              </a:rPr>
              <a:t>，多个</a:t>
            </a:r>
            <a:r>
              <a:rPr lang="en-US" altLang="zh-CN" dirty="0">
                <a:solidFill>
                  <a:srgbClr val="535353"/>
                </a:solidFill>
                <a:latin typeface="Microsoft YaHei" charset="0"/>
                <a:ea typeface="Microsoft YaHei" charset="0"/>
                <a:cs typeface="Microsoft YaHei" charset="0"/>
              </a:rPr>
              <a:t>ENTRYPOINT</a:t>
            </a:r>
            <a:r>
              <a:rPr lang="zh-CN" altLang="en-US" dirty="0">
                <a:solidFill>
                  <a:srgbClr val="535353"/>
                </a:solidFill>
                <a:latin typeface="Microsoft YaHei" charset="0"/>
                <a:ea typeface="Microsoft YaHei" charset="0"/>
                <a:cs typeface="Microsoft YaHei" charset="0"/>
              </a:rPr>
              <a:t>会抵消之前所有的指令，只执行最后的</a:t>
            </a:r>
            <a:r>
              <a:rPr lang="en-US" altLang="zh-CN" dirty="0">
                <a:solidFill>
                  <a:srgbClr val="535353"/>
                </a:solidFill>
                <a:latin typeface="Microsoft YaHei" charset="0"/>
                <a:ea typeface="Microsoft YaHei" charset="0"/>
                <a:cs typeface="Microsoft YaHei" charset="0"/>
              </a:rPr>
              <a:t>ENTRYPOINT</a:t>
            </a:r>
            <a:r>
              <a:rPr lang="zh-CN" altLang="en-US" dirty="0">
                <a:solidFill>
                  <a:srgbClr val="535353"/>
                </a:solidFill>
                <a:latin typeface="Microsoft YaHei" charset="0"/>
                <a:ea typeface="Microsoft YaHei" charset="0"/>
                <a:cs typeface="Microsoft YaHei" charset="0"/>
              </a:rPr>
              <a:t>指令。语法如下：</a:t>
            </a:r>
          </a:p>
          <a:p>
            <a:r>
              <a:rPr lang="mr-IN" altLang="zh-CN" b="1" dirty="0">
                <a:solidFill>
                  <a:srgbClr val="262626"/>
                </a:solidFill>
                <a:latin typeface="Microsoft YaHei" charset="0"/>
                <a:ea typeface="Microsoft YaHei" charset="0"/>
                <a:cs typeface="Microsoft YaHei" charset="0"/>
              </a:rPr>
              <a:t>ENTRYPOINT ["</a:t>
            </a:r>
            <a:r>
              <a:rPr lang="mr-IN" altLang="zh-CN" b="1" dirty="0" err="1">
                <a:solidFill>
                  <a:srgbClr val="262626"/>
                </a:solidFill>
                <a:latin typeface="Microsoft YaHei" charset="0"/>
                <a:ea typeface="Microsoft YaHei" charset="0"/>
                <a:cs typeface="Microsoft YaHei" charset="0"/>
              </a:rPr>
              <a:t>executable</a:t>
            </a:r>
            <a:r>
              <a:rPr lang="mr-IN" altLang="zh-CN" b="1" dirty="0">
                <a:solidFill>
                  <a:srgbClr val="262626"/>
                </a:solidFill>
                <a:latin typeface="Microsoft YaHei" charset="0"/>
                <a:ea typeface="Microsoft YaHei" charset="0"/>
                <a:cs typeface="Microsoft YaHei" charset="0"/>
              </a:rPr>
              <a:t>", "param1","param2"]</a:t>
            </a:r>
          </a:p>
          <a:p>
            <a:r>
              <a:rPr lang="sk-SK" altLang="zh-CN" b="1" dirty="0">
                <a:solidFill>
                  <a:srgbClr val="262626"/>
                </a:solidFill>
                <a:latin typeface="Microsoft YaHei" charset="0"/>
                <a:ea typeface="Microsoft YaHei" charset="0"/>
                <a:cs typeface="Microsoft YaHei" charset="0"/>
              </a:rPr>
              <a:t>ENTRYPOINT </a:t>
            </a:r>
            <a:r>
              <a:rPr lang="sk-SK" altLang="zh-CN" b="1" dirty="0" err="1">
                <a:solidFill>
                  <a:srgbClr val="262626"/>
                </a:solidFill>
                <a:latin typeface="Microsoft YaHei" charset="0"/>
                <a:ea typeface="Microsoft YaHei" charset="0"/>
                <a:cs typeface="Microsoft YaHei" charset="0"/>
              </a:rPr>
              <a:t>command</a:t>
            </a:r>
            <a:r>
              <a:rPr lang="sk-SK" altLang="zh-CN" b="1" dirty="0">
                <a:solidFill>
                  <a:srgbClr val="262626"/>
                </a:solidFill>
                <a:latin typeface="Microsoft YaHei" charset="0"/>
                <a:ea typeface="Microsoft YaHei" charset="0"/>
                <a:cs typeface="Microsoft YaHei" charset="0"/>
              </a:rPr>
              <a:t> param1 param2</a:t>
            </a:r>
          </a:p>
          <a:p>
            <a:endParaRPr lang="sk-SK" altLang="zh-CN" dirty="0">
              <a:solidFill>
                <a:srgbClr val="535353"/>
              </a:solidFill>
              <a:latin typeface="Microsoft YaHei" charset="0"/>
              <a:ea typeface="Microsoft YaHei" charset="0"/>
              <a:cs typeface="Microsoft YaHei" charset="0"/>
            </a:endParaRPr>
          </a:p>
          <a:p>
            <a:r>
              <a:rPr lang="sk-SK" altLang="zh-CN" dirty="0">
                <a:solidFill>
                  <a:srgbClr val="535353"/>
                </a:solidFill>
                <a:latin typeface="Microsoft YaHei" charset="0"/>
                <a:ea typeface="Microsoft YaHei" charset="0"/>
                <a:cs typeface="Microsoft YaHei" charset="0"/>
              </a:rPr>
              <a:t>7. WORKDIR</a:t>
            </a:r>
            <a:r>
              <a:rPr lang="zh-CN" altLang="sk-SK" dirty="0">
                <a:solidFill>
                  <a:srgbClr val="535353"/>
                </a:solidFill>
                <a:latin typeface="Microsoft YaHei" charset="0"/>
                <a:ea typeface="Microsoft YaHei" charset="0"/>
                <a:cs typeface="Microsoft YaHei" charset="0"/>
              </a:rPr>
              <a:t>：指定</a:t>
            </a:r>
            <a:r>
              <a:rPr lang="sk-SK" altLang="zh-CN" dirty="0">
                <a:solidFill>
                  <a:srgbClr val="B80E3D"/>
                </a:solidFill>
                <a:latin typeface="Microsoft YaHei" charset="0"/>
                <a:ea typeface="Microsoft YaHei" charset="0"/>
                <a:cs typeface="Microsoft YaHei" charset="0"/>
              </a:rPr>
              <a:t>RUN</a:t>
            </a:r>
            <a:r>
              <a:rPr lang="zh-CN" altLang="sk-SK" dirty="0">
                <a:solidFill>
                  <a:srgbClr val="535353"/>
                </a:solidFill>
                <a:latin typeface="Microsoft YaHei" charset="0"/>
                <a:ea typeface="Microsoft YaHei" charset="0"/>
                <a:cs typeface="Microsoft YaHei" charset="0"/>
              </a:rPr>
              <a:t>、</a:t>
            </a:r>
            <a:r>
              <a:rPr lang="sk-SK" altLang="zh-CN" dirty="0">
                <a:solidFill>
                  <a:srgbClr val="B80E3D"/>
                </a:solidFill>
                <a:latin typeface="Microsoft YaHei" charset="0"/>
                <a:ea typeface="Microsoft YaHei" charset="0"/>
                <a:cs typeface="Microsoft YaHei" charset="0"/>
              </a:rPr>
              <a:t>CMD</a:t>
            </a:r>
            <a:r>
              <a:rPr lang="zh-CN" altLang="sk-SK" dirty="0">
                <a:solidFill>
                  <a:srgbClr val="535353"/>
                </a:solidFill>
                <a:latin typeface="Microsoft YaHei" charset="0"/>
                <a:ea typeface="Microsoft YaHei" charset="0"/>
                <a:cs typeface="Microsoft YaHei" charset="0"/>
              </a:rPr>
              <a:t>与</a:t>
            </a:r>
            <a:r>
              <a:rPr lang="sk-SK" altLang="zh-CN" dirty="0">
                <a:solidFill>
                  <a:srgbClr val="B80E3D"/>
                </a:solidFill>
                <a:latin typeface="Microsoft YaHei" charset="0"/>
                <a:ea typeface="Microsoft YaHei" charset="0"/>
                <a:cs typeface="Microsoft YaHei" charset="0"/>
              </a:rPr>
              <a:t>ENTRYPOINT</a:t>
            </a:r>
            <a:r>
              <a:rPr lang="zh-CN" altLang="sk-SK" dirty="0">
                <a:solidFill>
                  <a:srgbClr val="535353"/>
                </a:solidFill>
                <a:latin typeface="Microsoft YaHei" charset="0"/>
                <a:ea typeface="Microsoft YaHei" charset="0"/>
                <a:cs typeface="Microsoft YaHei" charset="0"/>
              </a:rPr>
              <a:t>命令的工作目录。语法如下：</a:t>
            </a:r>
          </a:p>
          <a:p>
            <a:r>
              <a:rPr lang="de-DE" altLang="zh-CN" b="1" dirty="0">
                <a:solidFill>
                  <a:srgbClr val="262626"/>
                </a:solidFill>
                <a:latin typeface="Microsoft YaHei" charset="0"/>
                <a:ea typeface="Microsoft YaHei" charset="0"/>
                <a:cs typeface="Microsoft YaHei" charset="0"/>
              </a:rPr>
              <a:t>WORKDIR /</a:t>
            </a:r>
            <a:r>
              <a:rPr lang="de-DE" altLang="zh-CN" b="1" dirty="0" err="1">
                <a:solidFill>
                  <a:srgbClr val="262626"/>
                </a:solidFill>
                <a:latin typeface="Microsoft YaHei" charset="0"/>
                <a:ea typeface="Microsoft YaHei" charset="0"/>
                <a:cs typeface="Microsoft YaHei" charset="0"/>
              </a:rPr>
              <a:t>path</a:t>
            </a:r>
            <a:r>
              <a:rPr lang="de-DE" altLang="zh-CN" b="1" dirty="0">
                <a:solidFill>
                  <a:srgbClr val="262626"/>
                </a:solidFill>
                <a:latin typeface="Microsoft YaHei" charset="0"/>
                <a:ea typeface="Microsoft YaHei" charset="0"/>
                <a:cs typeface="Microsoft YaHei" charset="0"/>
              </a:rPr>
              <a:t>/</a:t>
            </a:r>
            <a:r>
              <a:rPr lang="de-DE" altLang="zh-CN" b="1" dirty="0" err="1">
                <a:solidFill>
                  <a:srgbClr val="262626"/>
                </a:solidFill>
                <a:latin typeface="Microsoft YaHei" charset="0"/>
                <a:ea typeface="Microsoft YaHei" charset="0"/>
                <a:cs typeface="Microsoft YaHei" charset="0"/>
              </a:rPr>
              <a:t>to</a:t>
            </a:r>
            <a:r>
              <a:rPr lang="de-DE" altLang="zh-CN" b="1" dirty="0">
                <a:solidFill>
                  <a:srgbClr val="262626"/>
                </a:solidFill>
                <a:latin typeface="Microsoft YaHei" charset="0"/>
                <a:ea typeface="Microsoft YaHei" charset="0"/>
                <a:cs typeface="Microsoft YaHei" charset="0"/>
              </a:rPr>
              <a:t>/</a:t>
            </a:r>
            <a:r>
              <a:rPr lang="de-DE" altLang="zh-CN" b="1" dirty="0" err="1">
                <a:solidFill>
                  <a:srgbClr val="262626"/>
                </a:solidFill>
                <a:latin typeface="Microsoft YaHei" charset="0"/>
                <a:ea typeface="Microsoft YaHei" charset="0"/>
                <a:cs typeface="Microsoft YaHei" charset="0"/>
              </a:rPr>
              <a:t>workdir</a:t>
            </a:r>
            <a:endParaRPr lang="de-DE" altLang="zh-CN" b="1" dirty="0">
              <a:solidFill>
                <a:srgbClr val="262626"/>
              </a:solidFill>
              <a:latin typeface="Microsoft YaHei" charset="0"/>
              <a:ea typeface="Microsoft YaHei" charset="0"/>
              <a:cs typeface="Microsoft YaHei" charset="0"/>
            </a:endParaRPr>
          </a:p>
          <a:p>
            <a:endParaRPr lang="de-DE" altLang="zh-CN" dirty="0">
              <a:solidFill>
                <a:srgbClr val="535353"/>
              </a:solidFill>
              <a:latin typeface="Microsoft YaHei" charset="0"/>
              <a:ea typeface="Microsoft YaHei" charset="0"/>
              <a:cs typeface="Microsoft YaHei" charset="0"/>
            </a:endParaRPr>
          </a:p>
          <a:p>
            <a:r>
              <a:rPr lang="en-US" altLang="zh-CN" dirty="0">
                <a:solidFill>
                  <a:srgbClr val="535353"/>
                </a:solidFill>
                <a:latin typeface="Microsoft YaHei" charset="0"/>
                <a:ea typeface="Microsoft YaHei" charset="0"/>
                <a:cs typeface="Microsoft YaHei" charset="0"/>
              </a:rPr>
              <a:t>8. ENV</a:t>
            </a:r>
            <a:r>
              <a:rPr lang="zh-CN" altLang="en-US" dirty="0">
                <a:solidFill>
                  <a:srgbClr val="535353"/>
                </a:solidFill>
                <a:latin typeface="Microsoft YaHei" charset="0"/>
                <a:ea typeface="Microsoft YaHei" charset="0"/>
                <a:cs typeface="Microsoft YaHei" charset="0"/>
              </a:rPr>
              <a:t>：设置环境变量。它们使用键值对，增加运行程序的灵活性。语法如下：</a:t>
            </a:r>
          </a:p>
          <a:p>
            <a:r>
              <a:rPr lang="mr-IN" altLang="zh-CN" b="1" dirty="0">
                <a:solidFill>
                  <a:srgbClr val="262626"/>
                </a:solidFill>
                <a:latin typeface="Microsoft YaHei" charset="0"/>
                <a:ea typeface="Microsoft YaHei" charset="0"/>
                <a:cs typeface="Microsoft YaHei" charset="0"/>
              </a:rPr>
              <a:t>ENV &lt;</a:t>
            </a:r>
            <a:r>
              <a:rPr lang="mr-IN" altLang="zh-CN" b="1" dirty="0" err="1">
                <a:solidFill>
                  <a:srgbClr val="262626"/>
                </a:solidFill>
                <a:latin typeface="Microsoft YaHei" charset="0"/>
                <a:ea typeface="Microsoft YaHei" charset="0"/>
                <a:cs typeface="Microsoft YaHei" charset="0"/>
              </a:rPr>
              <a:t>key</a:t>
            </a:r>
            <a:r>
              <a:rPr lang="mr-IN" altLang="zh-CN" b="1" dirty="0">
                <a:solidFill>
                  <a:srgbClr val="262626"/>
                </a:solidFill>
                <a:latin typeface="Microsoft YaHei" charset="0"/>
                <a:ea typeface="Microsoft YaHei" charset="0"/>
                <a:cs typeface="Microsoft YaHei" charset="0"/>
              </a:rPr>
              <a:t>&gt; &lt;</a:t>
            </a:r>
            <a:r>
              <a:rPr lang="mr-IN" altLang="zh-CN" b="1" dirty="0" err="1">
                <a:solidFill>
                  <a:srgbClr val="262626"/>
                </a:solidFill>
                <a:latin typeface="Microsoft YaHei" charset="0"/>
                <a:ea typeface="Microsoft YaHei" charset="0"/>
                <a:cs typeface="Microsoft YaHei" charset="0"/>
              </a:rPr>
              <a:t>value</a:t>
            </a:r>
            <a:r>
              <a:rPr lang="mr-IN" altLang="zh-CN" b="1" dirty="0">
                <a:solidFill>
                  <a:srgbClr val="262626"/>
                </a:solidFill>
                <a:latin typeface="Microsoft YaHei" charset="0"/>
                <a:ea typeface="Microsoft YaHei" charset="0"/>
                <a:cs typeface="Microsoft YaHei" charset="0"/>
              </a:rPr>
              <a:t>&gt;</a:t>
            </a:r>
          </a:p>
        </p:txBody>
      </p:sp>
    </p:spTree>
    <p:extLst>
      <p:ext uri="{BB962C8B-B14F-4D97-AF65-F5344CB8AC3E}">
        <p14:creationId xmlns:p14="http://schemas.microsoft.com/office/powerpoint/2010/main" val="116105122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语句（续）</a:t>
            </a:r>
            <a:endParaRPr kumimoji="1" lang="zh-CN" altLang="en-US" dirty="0"/>
          </a:p>
        </p:txBody>
      </p:sp>
      <p:sp>
        <p:nvSpPr>
          <p:cNvPr id="3" name="矩形 2"/>
          <p:cNvSpPr/>
          <p:nvPr/>
        </p:nvSpPr>
        <p:spPr>
          <a:xfrm>
            <a:off x="197872" y="1131590"/>
            <a:ext cx="6678488" cy="1477328"/>
          </a:xfrm>
          <a:prstGeom prst="rect">
            <a:avLst/>
          </a:prstGeom>
        </p:spPr>
        <p:txBody>
          <a:bodyPr wrap="square">
            <a:spAutoFit/>
          </a:bodyPr>
          <a:lstStyle/>
          <a:p>
            <a:r>
              <a:rPr lang="en-US" altLang="zh-CN" dirty="0">
                <a:solidFill>
                  <a:srgbClr val="535353"/>
                </a:solidFill>
                <a:latin typeface="Microsoft YaHei" charset="0"/>
                <a:ea typeface="Microsoft YaHei" charset="0"/>
                <a:cs typeface="Microsoft YaHei" charset="0"/>
              </a:rPr>
              <a:t>9. USER</a:t>
            </a:r>
            <a:r>
              <a:rPr lang="zh-CN" altLang="en-US" dirty="0">
                <a:solidFill>
                  <a:srgbClr val="535353"/>
                </a:solidFill>
                <a:latin typeface="Microsoft YaHei" charset="0"/>
                <a:ea typeface="Microsoft YaHei" charset="0"/>
                <a:cs typeface="Microsoft YaHei" charset="0"/>
              </a:rPr>
              <a:t>：镜像正在运行时设置一个</a:t>
            </a:r>
            <a:r>
              <a:rPr lang="en-US" altLang="zh-CN" dirty="0">
                <a:solidFill>
                  <a:srgbClr val="535353"/>
                </a:solidFill>
                <a:latin typeface="Microsoft YaHei" charset="0"/>
                <a:ea typeface="Microsoft YaHei" charset="0"/>
                <a:cs typeface="Microsoft YaHei" charset="0"/>
              </a:rPr>
              <a:t>UID</a:t>
            </a:r>
            <a:r>
              <a:rPr lang="zh-CN" altLang="en-US" dirty="0">
                <a:solidFill>
                  <a:srgbClr val="535353"/>
                </a:solidFill>
                <a:latin typeface="Microsoft YaHei" charset="0"/>
                <a:ea typeface="Microsoft YaHei" charset="0"/>
                <a:cs typeface="Microsoft YaHei" charset="0"/>
              </a:rPr>
              <a:t>。语法如下：</a:t>
            </a:r>
          </a:p>
          <a:p>
            <a:r>
              <a:rPr lang="mr-IN" altLang="zh-CN" b="1" dirty="0">
                <a:solidFill>
                  <a:srgbClr val="262626"/>
                </a:solidFill>
                <a:latin typeface="Microsoft YaHei" charset="0"/>
                <a:ea typeface="Microsoft YaHei" charset="0"/>
                <a:cs typeface="Microsoft YaHei" charset="0"/>
              </a:rPr>
              <a:t>USER &lt;</a:t>
            </a:r>
            <a:r>
              <a:rPr lang="mr-IN" altLang="zh-CN" b="1" dirty="0" err="1">
                <a:solidFill>
                  <a:srgbClr val="262626"/>
                </a:solidFill>
                <a:latin typeface="Microsoft YaHei" charset="0"/>
                <a:ea typeface="Microsoft YaHei" charset="0"/>
                <a:cs typeface="Microsoft YaHei" charset="0"/>
              </a:rPr>
              <a:t>uid</a:t>
            </a:r>
            <a:r>
              <a:rPr lang="mr-IN" altLang="zh-CN" b="1" dirty="0">
                <a:solidFill>
                  <a:srgbClr val="262626"/>
                </a:solidFill>
                <a:latin typeface="Microsoft YaHei" charset="0"/>
                <a:ea typeface="Microsoft YaHei" charset="0"/>
                <a:cs typeface="Microsoft YaHei" charset="0"/>
              </a:rPr>
              <a:t>&gt;</a:t>
            </a:r>
          </a:p>
          <a:p>
            <a:endParaRPr lang="mr-IN" altLang="zh-CN" dirty="0">
              <a:solidFill>
                <a:srgbClr val="535353"/>
              </a:solidFill>
              <a:latin typeface="Microsoft YaHei" charset="0"/>
              <a:ea typeface="Microsoft YaHei" charset="0"/>
              <a:cs typeface="Microsoft YaHei" charset="0"/>
            </a:endParaRPr>
          </a:p>
          <a:p>
            <a:r>
              <a:rPr lang="en-US" altLang="zh-CN" dirty="0">
                <a:solidFill>
                  <a:srgbClr val="535353"/>
                </a:solidFill>
                <a:latin typeface="Microsoft YaHei" charset="0"/>
                <a:ea typeface="Microsoft YaHei" charset="0"/>
                <a:cs typeface="Microsoft YaHei" charset="0"/>
              </a:rPr>
              <a:t>10. VOLUME</a:t>
            </a:r>
            <a:r>
              <a:rPr lang="zh-CN" altLang="en-US" dirty="0">
                <a:solidFill>
                  <a:srgbClr val="535353"/>
                </a:solidFill>
                <a:latin typeface="Microsoft YaHei" charset="0"/>
                <a:ea typeface="Microsoft YaHei" charset="0"/>
                <a:cs typeface="Microsoft YaHei" charset="0"/>
              </a:rPr>
              <a:t>：授权访问从容器内到主机上的目录。语法如下：</a:t>
            </a:r>
          </a:p>
          <a:p>
            <a:r>
              <a:rPr lang="mr-IN" altLang="zh-CN" b="1" dirty="0">
                <a:solidFill>
                  <a:srgbClr val="262626"/>
                </a:solidFill>
                <a:latin typeface="Microsoft YaHei" charset="0"/>
                <a:ea typeface="Microsoft YaHei" charset="0"/>
                <a:cs typeface="Microsoft YaHei" charset="0"/>
              </a:rPr>
              <a:t>VOLUME ["/</a:t>
            </a:r>
            <a:r>
              <a:rPr lang="mr-IN" altLang="zh-CN" b="1" dirty="0" err="1">
                <a:solidFill>
                  <a:srgbClr val="262626"/>
                </a:solidFill>
                <a:latin typeface="Microsoft YaHei" charset="0"/>
                <a:ea typeface="Microsoft YaHei" charset="0"/>
                <a:cs typeface="Microsoft YaHei" charset="0"/>
              </a:rPr>
              <a:t>data</a:t>
            </a:r>
            <a:r>
              <a:rPr lang="mr-IN" altLang="zh-CN" b="1" dirty="0">
                <a:solidFill>
                  <a:srgbClr val="262626"/>
                </a:solidFill>
                <a:latin typeface="Microsoft YaHei" charset="0"/>
                <a:ea typeface="Microsoft YaHei" charset="0"/>
                <a:cs typeface="Microsoft YaHei" charset="0"/>
              </a:rPr>
              <a:t>"]</a:t>
            </a:r>
            <a:endParaRPr lang="zh-CN" altLang="en-US" b="1" dirty="0">
              <a:latin typeface="Microsoft YaHei" charset="0"/>
              <a:ea typeface="Microsoft YaHei" charset="0"/>
              <a:cs typeface="Microsoft YaHei" charset="0"/>
            </a:endParaRPr>
          </a:p>
        </p:txBody>
      </p:sp>
    </p:spTree>
    <p:extLst>
      <p:ext uri="{BB962C8B-B14F-4D97-AF65-F5344CB8AC3E}">
        <p14:creationId xmlns:p14="http://schemas.microsoft.com/office/powerpoint/2010/main" val="48922698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编写注意事项</a:t>
            </a:r>
            <a:endParaRPr kumimoji="1" lang="zh-CN" altLang="en-US" dirty="0"/>
          </a:p>
        </p:txBody>
      </p:sp>
      <p:sp>
        <p:nvSpPr>
          <p:cNvPr id="3" name="矩形 2"/>
          <p:cNvSpPr/>
          <p:nvPr/>
        </p:nvSpPr>
        <p:spPr>
          <a:xfrm>
            <a:off x="179512" y="915566"/>
            <a:ext cx="7689166" cy="2169825"/>
          </a:xfrm>
          <a:prstGeom prst="rect">
            <a:avLst/>
          </a:prstGeom>
        </p:spPr>
        <p:txBody>
          <a:bodyPr wrap="square">
            <a:spAutoFit/>
          </a:bodyPr>
          <a:lstStyle/>
          <a:p>
            <a:pPr marL="285750" indent="-285750">
              <a:lnSpc>
                <a:spcPct val="150000"/>
              </a:lnSpc>
              <a:buFont typeface="Wingdings" charset="2"/>
              <a:buChar char="l"/>
            </a:pPr>
            <a:r>
              <a:rPr lang="en-US" altLang="zh-CN" dirty="0" smtClean="0">
                <a:latin typeface="Microsoft YaHei" charset="0"/>
                <a:ea typeface="Microsoft YaHei" charset="0"/>
                <a:cs typeface="Microsoft YaHei" charset="0"/>
              </a:rPr>
              <a:t>FROM</a:t>
            </a:r>
            <a:r>
              <a:rPr lang="zh-CN" altLang="en-US" dirty="0" smtClean="0">
                <a:latin typeface="Microsoft YaHei" charset="0"/>
                <a:ea typeface="Microsoft YaHei" charset="0"/>
                <a:cs typeface="Microsoft YaHei" charset="0"/>
              </a:rPr>
              <a:t>的基础镜像要有</a:t>
            </a:r>
            <a:r>
              <a:rPr lang="en-US" altLang="zh-CN" dirty="0" smtClean="0">
                <a:latin typeface="Microsoft YaHei" charset="0"/>
                <a:ea typeface="Microsoft YaHei" charset="0"/>
                <a:cs typeface="Microsoft YaHei" charset="0"/>
              </a:rPr>
              <a:t>tag</a:t>
            </a:r>
            <a:endParaRPr lang="zh-CN" altLang="en-US" dirty="0" smtClean="0">
              <a:latin typeface="Microsoft YaHei" charset="0"/>
              <a:ea typeface="Microsoft YaHei" charset="0"/>
              <a:cs typeface="Microsoft YaHei" charset="0"/>
            </a:endParaRPr>
          </a:p>
          <a:p>
            <a:pPr marL="285750" indent="-285750">
              <a:lnSpc>
                <a:spcPct val="150000"/>
              </a:lnSpc>
              <a:buFont typeface="Wingdings" charset="2"/>
              <a:buChar char="l"/>
            </a:pPr>
            <a:r>
              <a:rPr lang="zh-CN" altLang="en-US" dirty="0" smtClean="0">
                <a:latin typeface="Microsoft YaHei" charset="0"/>
                <a:ea typeface="Microsoft YaHei" charset="0"/>
                <a:cs typeface="Microsoft YaHei" charset="0"/>
              </a:rPr>
              <a:t>充分使用缓存，变化内容放后面</a:t>
            </a:r>
            <a:endParaRPr lang="en-US" altLang="zh-CN" dirty="0" smtClean="0">
              <a:latin typeface="Microsoft YaHei" charset="0"/>
              <a:ea typeface="Microsoft YaHei" charset="0"/>
              <a:cs typeface="Microsoft YaHei" charset="0"/>
            </a:endParaRPr>
          </a:p>
          <a:p>
            <a:pPr marL="285750" indent="-285750">
              <a:lnSpc>
                <a:spcPct val="150000"/>
              </a:lnSpc>
              <a:buFont typeface="Wingdings" charset="2"/>
              <a:buChar char="l"/>
            </a:pPr>
            <a:r>
              <a:rPr lang="en-US" altLang="zh-CN" dirty="0">
                <a:latin typeface="Microsoft YaHei" charset="0"/>
                <a:ea typeface="Microsoft YaHei" charset="0"/>
                <a:cs typeface="Microsoft YaHei" charset="0"/>
              </a:rPr>
              <a:t>CMD ["/bin/echo</a:t>
            </a:r>
            <a:r>
              <a:rPr lang="en-US" altLang="zh-CN" dirty="0" smtClean="0">
                <a:latin typeface="Microsoft YaHei" charset="0"/>
                <a:ea typeface="Microsoft YaHei" charset="0"/>
                <a:cs typeface="Microsoft YaHei" charset="0"/>
              </a:rPr>
              <a:t>"]</a:t>
            </a:r>
          </a:p>
          <a:p>
            <a:pPr marL="285750" indent="-285750">
              <a:lnSpc>
                <a:spcPct val="150000"/>
              </a:lnSpc>
              <a:buFont typeface="Wingdings" charset="2"/>
              <a:buChar char="l"/>
            </a:pPr>
            <a:r>
              <a:rPr lang="zh-CN" altLang="en-US" dirty="0" smtClean="0">
                <a:latin typeface="Microsoft YaHei" charset="0"/>
                <a:ea typeface="Microsoft YaHei" charset="0"/>
                <a:cs typeface="Microsoft YaHei" charset="0"/>
              </a:rPr>
              <a:t>多个命令合并减少层 </a:t>
            </a:r>
            <a:r>
              <a:rPr lang="en-US" altLang="zh-CN" dirty="0" smtClean="0">
                <a:latin typeface="Microsoft YaHei" charset="0"/>
                <a:ea typeface="Microsoft YaHei" charset="0"/>
                <a:cs typeface="Microsoft YaHei" charset="0"/>
              </a:rPr>
              <a:t>&amp;&amp;</a:t>
            </a:r>
            <a:endParaRPr lang="zh-CN" altLang="en-US" dirty="0" smtClean="0">
              <a:latin typeface="Microsoft YaHei" charset="0"/>
              <a:ea typeface="Microsoft YaHei" charset="0"/>
              <a:cs typeface="Microsoft YaHei" charset="0"/>
            </a:endParaRPr>
          </a:p>
          <a:p>
            <a:pPr marL="285750" indent="-285750">
              <a:lnSpc>
                <a:spcPct val="150000"/>
              </a:lnSpc>
              <a:buFont typeface="Wingdings" charset="2"/>
              <a:buChar char="l"/>
            </a:pPr>
            <a:r>
              <a:rPr lang="zh-CN" altLang="en-US" dirty="0" smtClean="0">
                <a:latin typeface="Microsoft YaHei" charset="0"/>
                <a:ea typeface="Microsoft YaHei" charset="0"/>
                <a:cs typeface="Microsoft YaHei" charset="0"/>
              </a:rPr>
              <a:t>使用自己的基础镜像，做好规划</a:t>
            </a:r>
            <a:endParaRPr lang="zh-CN" altLang="en-US"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56520268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操作：</a:t>
            </a:r>
            <a:r>
              <a:rPr kumimoji="1" lang="en-US" altLang="zh-CN" dirty="0" err="1" smtClean="0"/>
              <a:t>docker</a:t>
            </a:r>
            <a:r>
              <a:rPr kumimoji="1" lang="en-US" altLang="zh-CN" dirty="0" smtClean="0"/>
              <a:t> build </a:t>
            </a:r>
            <a:r>
              <a:rPr kumimoji="1" lang="mr-IN" altLang="zh-CN" dirty="0" smtClean="0"/>
              <a:t>–</a:t>
            </a:r>
            <a:r>
              <a:rPr kumimoji="1" lang="en-US" altLang="zh-CN" dirty="0" smtClean="0"/>
              <a:t>t xxx .</a:t>
            </a:r>
            <a:endParaRPr kumimoji="1" lang="zh-CN" altLang="en-US" dirty="0"/>
          </a:p>
        </p:txBody>
      </p:sp>
      <p:sp>
        <p:nvSpPr>
          <p:cNvPr id="3" name="矩形 2"/>
          <p:cNvSpPr/>
          <p:nvPr/>
        </p:nvSpPr>
        <p:spPr>
          <a:xfrm>
            <a:off x="181178" y="1059582"/>
            <a:ext cx="6678488" cy="369332"/>
          </a:xfrm>
          <a:prstGeom prst="rect">
            <a:avLst/>
          </a:prstGeom>
        </p:spPr>
        <p:txBody>
          <a:bodyPr wrap="square">
            <a:spAutoFit/>
          </a:bodyPr>
          <a:lstStyle/>
          <a:p>
            <a:r>
              <a:rPr lang="en-US" altLang="zh-CN" b="1" dirty="0" smtClean="0">
                <a:solidFill>
                  <a:srgbClr val="C00000"/>
                </a:solidFill>
                <a:latin typeface="Microsoft YaHei" charset="0"/>
                <a:ea typeface="Microsoft YaHei" charset="0"/>
                <a:cs typeface="Microsoft YaHei" charset="0"/>
              </a:rPr>
              <a:t>TIP</a:t>
            </a:r>
            <a:r>
              <a:rPr lang="zh-CN" altLang="en-US" b="1" dirty="0" smtClean="0">
                <a:solidFill>
                  <a:srgbClr val="C00000"/>
                </a:solidFill>
                <a:latin typeface="Microsoft YaHei" charset="0"/>
                <a:ea typeface="Microsoft YaHei" charset="0"/>
                <a:cs typeface="Microsoft YaHei" charset="0"/>
              </a:rPr>
              <a:t>：注意到上面的命令最后有一个小点了吗？？？</a:t>
            </a:r>
            <a:endParaRPr lang="zh-CN" altLang="en-US" b="1" dirty="0">
              <a:solidFill>
                <a:srgbClr val="C00000"/>
              </a:solidFill>
              <a:latin typeface="Microsoft YaHei" charset="0"/>
              <a:ea typeface="Microsoft YaHei" charset="0"/>
              <a:cs typeface="Microsoft YaHei" charset="0"/>
            </a:endParaRPr>
          </a:p>
        </p:txBody>
      </p:sp>
      <p:sp>
        <p:nvSpPr>
          <p:cNvPr id="5" name="矩形 4"/>
          <p:cNvSpPr/>
          <p:nvPr/>
        </p:nvSpPr>
        <p:spPr>
          <a:xfrm>
            <a:off x="179512" y="1635646"/>
            <a:ext cx="8534338" cy="2308324"/>
          </a:xfrm>
          <a:prstGeom prst="rect">
            <a:avLst/>
          </a:prstGeom>
        </p:spPr>
        <p:txBody>
          <a:bodyPr wrap="square">
            <a:spAutoFit/>
          </a:bodyPr>
          <a:lstStyle/>
          <a:p>
            <a:r>
              <a:rPr lang="zh-CN" altLang="en-US" b="1" dirty="0"/>
              <a:t>FROM</a:t>
            </a:r>
            <a:r>
              <a:rPr lang="zh-CN" altLang="en-US" dirty="0"/>
              <a:t> </a:t>
            </a:r>
            <a:r>
              <a:rPr lang="zh-CN" altLang="en-US" dirty="0" smtClean="0"/>
              <a:t>node</a:t>
            </a:r>
            <a:endParaRPr lang="en-US" altLang="zh-CN" dirty="0" smtClean="0"/>
          </a:p>
          <a:p>
            <a:r>
              <a:rPr lang="zh-CN" altLang="en-US" b="1" dirty="0" smtClean="0"/>
              <a:t>RUN</a:t>
            </a:r>
            <a:r>
              <a:rPr lang="zh-CN" altLang="en-US" dirty="0" smtClean="0"/>
              <a:t>  </a:t>
            </a:r>
            <a:r>
              <a:rPr lang="zh-CN" altLang="en-US" dirty="0"/>
              <a:t>git clone </a:t>
            </a:r>
            <a:r>
              <a:rPr lang="zh-CN" altLang="en-US" dirty="0">
                <a:hlinkClick r:id="rId2"/>
              </a:rPr>
              <a:t>https://github.com/tensorflow/</a:t>
            </a:r>
            <a:r>
              <a:rPr lang="zh-CN" altLang="en-US" dirty="0" smtClean="0">
                <a:hlinkClick r:id="rId2"/>
              </a:rPr>
              <a:t>playground</a:t>
            </a:r>
            <a:endParaRPr lang="en-US" altLang="zh-CN" dirty="0" smtClean="0"/>
          </a:p>
          <a:p>
            <a:r>
              <a:rPr lang="zh-CN" altLang="en-US" b="1" dirty="0" smtClean="0"/>
              <a:t>RUN</a:t>
            </a:r>
            <a:r>
              <a:rPr lang="zh-CN" altLang="en-US" dirty="0" smtClean="0"/>
              <a:t>  </a:t>
            </a:r>
            <a:r>
              <a:rPr lang="zh-CN" altLang="en-US" dirty="0"/>
              <a:t>cd /playground</a:t>
            </a:r>
            <a:r>
              <a:rPr lang="zh-CN" altLang="en-US" dirty="0" smtClean="0"/>
              <a:t>/</a:t>
            </a:r>
          </a:p>
          <a:p>
            <a:r>
              <a:rPr lang="en-US" altLang="zh-CN" b="1" dirty="0" smtClean="0"/>
              <a:t>RUN</a:t>
            </a:r>
            <a:r>
              <a:rPr lang="zh-CN" altLang="en-US" dirty="0" smtClean="0"/>
              <a:t>  echo </a:t>
            </a:r>
            <a:r>
              <a:rPr lang="zh-CN" altLang="en-US" dirty="0"/>
              <a:t>"registry=http://registry.cnpmjs.org" &gt; ~/.</a:t>
            </a:r>
            <a:r>
              <a:rPr lang="zh-CN" altLang="en-US" dirty="0" smtClean="0"/>
              <a:t>npmrc</a:t>
            </a:r>
            <a:endParaRPr lang="en-US" altLang="zh-CN" dirty="0" smtClean="0"/>
          </a:p>
          <a:p>
            <a:r>
              <a:rPr lang="zh-CN" altLang="en-US" b="1" dirty="0" smtClean="0"/>
              <a:t>WORKDIR</a:t>
            </a:r>
            <a:r>
              <a:rPr lang="zh-CN" altLang="en-US" dirty="0" smtClean="0"/>
              <a:t> </a:t>
            </a:r>
            <a:r>
              <a:rPr lang="zh-CN" altLang="en-US" dirty="0"/>
              <a:t>/playground</a:t>
            </a:r>
            <a:r>
              <a:rPr lang="zh-CN" altLang="en-US" dirty="0" smtClean="0"/>
              <a:t>/</a:t>
            </a:r>
            <a:endParaRPr lang="en-US" altLang="zh-CN" dirty="0" smtClean="0"/>
          </a:p>
          <a:p>
            <a:r>
              <a:rPr lang="zh-CN" altLang="en-US" b="1" dirty="0" smtClean="0"/>
              <a:t>RUN</a:t>
            </a:r>
            <a:r>
              <a:rPr lang="zh-CN" altLang="en-US" dirty="0" smtClean="0"/>
              <a:t>  npm </a:t>
            </a:r>
            <a:r>
              <a:rPr lang="zh-CN" altLang="en-US" dirty="0"/>
              <a:t>install </a:t>
            </a:r>
            <a:endParaRPr lang="en-US" altLang="zh-CN" dirty="0" smtClean="0"/>
          </a:p>
          <a:p>
            <a:r>
              <a:rPr lang="zh-CN" altLang="en-US" b="1" dirty="0" smtClean="0"/>
              <a:t>EXPOSE</a:t>
            </a:r>
            <a:r>
              <a:rPr lang="zh-CN" altLang="en-US" dirty="0" smtClean="0"/>
              <a:t>  8080</a:t>
            </a:r>
            <a:endParaRPr lang="en-US" altLang="zh-CN" dirty="0" smtClean="0"/>
          </a:p>
          <a:p>
            <a:r>
              <a:rPr lang="zh-CN" altLang="en-US" b="1" dirty="0" smtClean="0"/>
              <a:t>CMD</a:t>
            </a:r>
            <a:r>
              <a:rPr lang="zh-CN" altLang="en-US" dirty="0" smtClean="0"/>
              <a:t> </a:t>
            </a:r>
            <a:r>
              <a:rPr lang="zh-CN" altLang="en-US" dirty="0"/>
              <a:t>npm run serve</a:t>
            </a:r>
          </a:p>
        </p:txBody>
      </p:sp>
      <p:sp>
        <p:nvSpPr>
          <p:cNvPr id="6" name="矩形 5"/>
          <p:cNvSpPr/>
          <p:nvPr/>
        </p:nvSpPr>
        <p:spPr>
          <a:xfrm>
            <a:off x="195092" y="4273025"/>
            <a:ext cx="6678488" cy="369332"/>
          </a:xfrm>
          <a:prstGeom prst="rect">
            <a:avLst/>
          </a:prstGeom>
        </p:spPr>
        <p:txBody>
          <a:bodyPr wrap="square">
            <a:spAutoFit/>
          </a:bodyPr>
          <a:lstStyle/>
          <a:p>
            <a:r>
              <a:rPr lang="zh-CN" altLang="en-US" b="1" dirty="0" smtClean="0">
                <a:solidFill>
                  <a:srgbClr val="C00000"/>
                </a:solidFill>
                <a:latin typeface="Microsoft YaHei" charset="0"/>
                <a:ea typeface="Microsoft YaHei" charset="0"/>
                <a:cs typeface="Microsoft YaHei" charset="0"/>
              </a:rPr>
              <a:t>有什么可以优化？？？</a:t>
            </a:r>
            <a:endParaRPr lang="zh-CN" altLang="en-US" b="1" dirty="0">
              <a:solidFill>
                <a:srgbClr val="C00000"/>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22306510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课程目录</a:t>
            </a:r>
            <a:endParaRPr kumimoji="1" lang="zh-CN" altLang="en-US" dirty="0"/>
          </a:p>
        </p:txBody>
      </p:sp>
      <p:sp>
        <p:nvSpPr>
          <p:cNvPr id="3" name="文本框 2"/>
          <p:cNvSpPr txBox="1"/>
          <p:nvPr/>
        </p:nvSpPr>
        <p:spPr>
          <a:xfrm>
            <a:off x="179512" y="987574"/>
            <a:ext cx="5688632" cy="3000821"/>
          </a:xfrm>
          <a:prstGeom prst="rect">
            <a:avLst/>
          </a:prstGeom>
          <a:noFill/>
        </p:spPr>
        <p:txBody>
          <a:bodyPr wrap="square" rtlCol="0">
            <a:spAutoFit/>
          </a:bodyPr>
          <a:lstStyle/>
          <a:p>
            <a:pPr>
              <a:lnSpc>
                <a:spcPct val="150000"/>
              </a:lnSpc>
            </a:pPr>
            <a:r>
              <a:rPr kumimoji="1" lang="zh-CN" altLang="en-US" dirty="0">
                <a:latin typeface="Microsoft YaHei" charset="0"/>
                <a:ea typeface="Microsoft YaHei" charset="0"/>
                <a:cs typeface="Microsoft YaHei" charset="0"/>
              </a:rPr>
              <a:t>一、容器的</a:t>
            </a:r>
            <a:r>
              <a:rPr kumimoji="1" lang="zh-CN" altLang="en-US" dirty="0" smtClean="0">
                <a:latin typeface="Microsoft YaHei" charset="0"/>
                <a:ea typeface="Microsoft YaHei" charset="0"/>
                <a:cs typeface="Microsoft YaHei" charset="0"/>
              </a:rPr>
              <a:t>意义</a:t>
            </a:r>
          </a:p>
          <a:p>
            <a:pPr>
              <a:lnSpc>
                <a:spcPct val="150000"/>
              </a:lnSpc>
            </a:pPr>
            <a:r>
              <a:rPr kumimoji="1" lang="zh-CN" altLang="en-US" dirty="0">
                <a:latin typeface="Microsoft YaHei" charset="0"/>
                <a:ea typeface="Microsoft YaHei" charset="0"/>
                <a:cs typeface="Microsoft YaHei" charset="0"/>
              </a:rPr>
              <a:t>二、</a:t>
            </a:r>
            <a:r>
              <a:rPr kumimoji="1" lang="en-US" altLang="zh-CN" dirty="0" err="1">
                <a:latin typeface="Microsoft YaHei" charset="0"/>
                <a:ea typeface="Microsoft YaHei" charset="0"/>
                <a:cs typeface="Microsoft YaHei" charset="0"/>
              </a:rPr>
              <a:t>Docker</a:t>
            </a:r>
            <a:r>
              <a:rPr kumimoji="1" lang="zh-CN" altLang="en-US" dirty="0">
                <a:latin typeface="Microsoft YaHei" charset="0"/>
                <a:ea typeface="Microsoft YaHei" charset="0"/>
                <a:cs typeface="Microsoft YaHei" charset="0"/>
              </a:rPr>
              <a:t>容器</a:t>
            </a:r>
          </a:p>
          <a:p>
            <a:pPr>
              <a:lnSpc>
                <a:spcPct val="150000"/>
              </a:lnSpc>
            </a:pPr>
            <a:r>
              <a:rPr kumimoji="1" lang="zh-CN" altLang="en-US" dirty="0" smtClean="0">
                <a:latin typeface="Microsoft YaHei" charset="0"/>
                <a:ea typeface="Microsoft YaHei" charset="0"/>
                <a:cs typeface="Microsoft YaHei" charset="0"/>
              </a:rPr>
              <a:t>三、</a:t>
            </a:r>
            <a:r>
              <a:rPr kumimoji="1" lang="en-US" altLang="zh-CN" dirty="0" err="1" smtClean="0">
                <a:latin typeface="Microsoft YaHei" charset="0"/>
                <a:ea typeface="Microsoft YaHei" charset="0"/>
                <a:cs typeface="Microsoft YaHei" charset="0"/>
              </a:rPr>
              <a:t>Docker</a:t>
            </a:r>
            <a:r>
              <a:rPr kumimoji="1" lang="zh-CN" altLang="en-US" dirty="0" smtClean="0">
                <a:latin typeface="Microsoft YaHei" charset="0"/>
                <a:ea typeface="Microsoft YaHei" charset="0"/>
                <a:cs typeface="Microsoft YaHei" charset="0"/>
              </a:rPr>
              <a:t>镜像</a:t>
            </a:r>
          </a:p>
          <a:p>
            <a:pPr>
              <a:lnSpc>
                <a:spcPct val="150000"/>
              </a:lnSpc>
            </a:pPr>
            <a:r>
              <a:rPr kumimoji="1" lang="zh-CN" altLang="en-US" dirty="0" smtClean="0">
                <a:latin typeface="Microsoft YaHei" charset="0"/>
                <a:ea typeface="Microsoft YaHei" charset="0"/>
                <a:cs typeface="Microsoft YaHei" charset="0"/>
              </a:rPr>
              <a:t>四、编写</a:t>
            </a:r>
            <a:r>
              <a:rPr kumimoji="1" lang="en-US" altLang="zh-CN" dirty="0" err="1" smtClean="0">
                <a:latin typeface="Microsoft YaHei" charset="0"/>
                <a:ea typeface="Microsoft YaHei" charset="0"/>
                <a:cs typeface="Microsoft YaHei" charset="0"/>
              </a:rPr>
              <a:t>Dockerfile</a:t>
            </a:r>
            <a:endParaRPr kumimoji="1" lang="zh-CN" altLang="en-US" dirty="0" smtClean="0">
              <a:latin typeface="Microsoft YaHei" charset="0"/>
              <a:ea typeface="Microsoft YaHei" charset="0"/>
              <a:cs typeface="Microsoft YaHei" charset="0"/>
            </a:endParaRPr>
          </a:p>
          <a:p>
            <a:pPr>
              <a:lnSpc>
                <a:spcPct val="150000"/>
              </a:lnSpc>
            </a:pPr>
            <a:r>
              <a:rPr kumimoji="1" lang="zh-CN" altLang="en-US" b="1" dirty="0">
                <a:solidFill>
                  <a:schemeClr val="accent2"/>
                </a:solidFill>
                <a:latin typeface="Microsoft YaHei" charset="0"/>
                <a:ea typeface="Microsoft YaHei" charset="0"/>
                <a:cs typeface="Microsoft YaHei" charset="0"/>
              </a:rPr>
              <a:t>五、镜像仓库</a:t>
            </a:r>
          </a:p>
          <a:p>
            <a:pPr>
              <a:lnSpc>
                <a:spcPct val="150000"/>
              </a:lnSpc>
            </a:pPr>
            <a:r>
              <a:rPr kumimoji="1" lang="zh-CN" altLang="en-US" dirty="0" smtClean="0">
                <a:latin typeface="Microsoft YaHei" charset="0"/>
                <a:ea typeface="Microsoft YaHei" charset="0"/>
                <a:cs typeface="Microsoft YaHei" charset="0"/>
              </a:rPr>
              <a:t>六、本地</a:t>
            </a:r>
            <a:r>
              <a:rPr kumimoji="1" lang="zh-CN" altLang="en-US" dirty="0">
                <a:latin typeface="Microsoft YaHei" charset="0"/>
                <a:ea typeface="Microsoft YaHei" charset="0"/>
                <a:cs typeface="Microsoft YaHei" charset="0"/>
              </a:rPr>
              <a:t>开发实践 </a:t>
            </a:r>
            <a:endParaRPr kumimoji="1" lang="zh-CN" altLang="en-US" dirty="0" smtClean="0">
              <a:latin typeface="Microsoft YaHei" charset="0"/>
              <a:ea typeface="Microsoft YaHei" charset="0"/>
              <a:cs typeface="Microsoft YaHei" charset="0"/>
            </a:endParaRPr>
          </a:p>
          <a:p>
            <a:pPr>
              <a:lnSpc>
                <a:spcPct val="150000"/>
              </a:lnSpc>
            </a:pPr>
            <a:r>
              <a:rPr kumimoji="1" lang="zh-CN" altLang="en-US" dirty="0" smtClean="0">
                <a:latin typeface="Microsoft YaHei" charset="0"/>
                <a:ea typeface="Microsoft YaHei" charset="0"/>
                <a:cs typeface="Microsoft YaHei" charset="0"/>
              </a:rPr>
              <a:t>七、小结</a:t>
            </a:r>
            <a:endParaRPr kumimoji="1" lang="zh-CN" altLang="en-US" baseline="0" dirty="0" smtClean="0">
              <a:latin typeface="Microsoft YaHei" charset="0"/>
              <a:ea typeface="Microsoft YaHei" charset="0"/>
              <a:cs typeface="Microsoft YaHei" charset="0"/>
            </a:endParaRPr>
          </a:p>
        </p:txBody>
      </p:sp>
    </p:spTree>
    <p:extLst>
      <p:ext uri="{BB962C8B-B14F-4D97-AF65-F5344CB8AC3E}">
        <p14:creationId xmlns:p14="http://schemas.microsoft.com/office/powerpoint/2010/main" val="79702107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err="1" smtClean="0"/>
              <a:t>Docker</a:t>
            </a:r>
            <a:r>
              <a:rPr kumimoji="1" lang="en-US" altLang="zh-CN" dirty="0" smtClean="0"/>
              <a:t> Registry</a:t>
            </a:r>
            <a:endParaRPr kumimoji="1" lang="zh-CN" altLang="en-US" dirty="0"/>
          </a:p>
        </p:txBody>
      </p:sp>
      <p:pic>
        <p:nvPicPr>
          <p:cNvPr id="3" name="图片 2"/>
          <p:cNvPicPr>
            <a:picLocks noChangeAspect="1"/>
          </p:cNvPicPr>
          <p:nvPr/>
        </p:nvPicPr>
        <p:blipFill>
          <a:blip r:embed="rId2"/>
          <a:stretch>
            <a:fillRect/>
          </a:stretch>
        </p:blipFill>
        <p:spPr>
          <a:xfrm>
            <a:off x="3635896" y="1275606"/>
            <a:ext cx="4517819" cy="3371866"/>
          </a:xfrm>
          <a:prstGeom prst="rect">
            <a:avLst/>
          </a:prstGeom>
        </p:spPr>
      </p:pic>
      <p:sp>
        <p:nvSpPr>
          <p:cNvPr id="4" name="内容占位符 2"/>
          <p:cNvSpPr txBox="1">
            <a:spLocks/>
          </p:cNvSpPr>
          <p:nvPr/>
        </p:nvSpPr>
        <p:spPr>
          <a:xfrm>
            <a:off x="-684584" y="1131590"/>
            <a:ext cx="6866726" cy="336939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实现</a:t>
            </a:r>
            <a:r>
              <a:rPr lang="en-US" altLang="zh-CN" sz="1800" dirty="0" err="1" smtClean="0">
                <a:latin typeface="Microsoft YaHei" charset="0"/>
                <a:ea typeface="Microsoft YaHei" charset="0"/>
                <a:cs typeface="Microsoft YaHei" charset="0"/>
              </a:rPr>
              <a:t>Docker</a:t>
            </a:r>
            <a:r>
              <a:rPr lang="zh-CN" altLang="en-US" sz="1800" dirty="0" smtClean="0">
                <a:latin typeface="Microsoft YaHei" charset="0"/>
                <a:ea typeface="Microsoft YaHei" charset="0"/>
                <a:cs typeface="Microsoft YaHei" charset="0"/>
              </a:rPr>
              <a:t>镜像的全局存储</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提供</a:t>
            </a:r>
            <a:r>
              <a:rPr lang="en-US" altLang="zh-CN" sz="1800" dirty="0" smtClean="0">
                <a:latin typeface="Microsoft YaHei" charset="0"/>
                <a:ea typeface="Microsoft YaHei" charset="0"/>
                <a:cs typeface="Microsoft YaHei" charset="0"/>
              </a:rPr>
              <a:t>API</a:t>
            </a:r>
            <a:r>
              <a:rPr lang="zh-CN" altLang="en-US" sz="1800" dirty="0" smtClean="0">
                <a:latin typeface="Microsoft YaHei" charset="0"/>
                <a:ea typeface="Microsoft YaHei" charset="0"/>
                <a:cs typeface="Microsoft YaHei" charset="0"/>
              </a:rPr>
              <a:t>接口</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提供</a:t>
            </a:r>
            <a:r>
              <a:rPr lang="en-US" altLang="zh-CN" sz="1800" dirty="0" err="1" smtClean="0">
                <a:latin typeface="Microsoft YaHei" charset="0"/>
                <a:ea typeface="Microsoft YaHei" charset="0"/>
                <a:cs typeface="Microsoft YaHei" charset="0"/>
              </a:rPr>
              <a:t>Docker</a:t>
            </a:r>
            <a:r>
              <a:rPr lang="zh-CN" altLang="en-US" sz="1800" dirty="0" smtClean="0">
                <a:latin typeface="Microsoft YaHei" charset="0"/>
                <a:ea typeface="Microsoft YaHei" charset="0"/>
                <a:cs typeface="Microsoft YaHei" charset="0"/>
              </a:rPr>
              <a:t>镜像的下载</a:t>
            </a:r>
            <a:r>
              <a:rPr lang="en-US" altLang="zh-CN" sz="1800" dirty="0" smtClean="0">
                <a:latin typeface="Microsoft YaHei" charset="0"/>
                <a:ea typeface="Microsoft YaHei" charset="0"/>
                <a:cs typeface="Microsoft YaHei" charset="0"/>
              </a:rPr>
              <a:t>/</a:t>
            </a:r>
            <a:r>
              <a:rPr lang="zh-CN" altLang="en-US" sz="1800" dirty="0" smtClean="0">
                <a:latin typeface="Microsoft YaHei" charset="0"/>
                <a:ea typeface="Microsoft YaHei" charset="0"/>
                <a:cs typeface="Microsoft YaHei" charset="0"/>
              </a:rPr>
              <a:t>推送</a:t>
            </a:r>
            <a:r>
              <a:rPr lang="en-US" altLang="zh-CN" sz="1800" dirty="0" smtClean="0">
                <a:latin typeface="Microsoft YaHei" charset="0"/>
                <a:ea typeface="Microsoft YaHei" charset="0"/>
                <a:cs typeface="Microsoft YaHei" charset="0"/>
              </a:rPr>
              <a:t>/</a:t>
            </a:r>
            <a:r>
              <a:rPr lang="zh-CN" altLang="en-US" sz="1800" dirty="0" smtClean="0">
                <a:latin typeface="Microsoft YaHei" charset="0"/>
                <a:ea typeface="Microsoft YaHei" charset="0"/>
                <a:cs typeface="Microsoft YaHei" charset="0"/>
              </a:rPr>
              <a:t>查询</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a:t>
            </a:r>
            <a:r>
              <a:rPr lang="en-US" altLang="zh-CN" sz="1800" dirty="0" smtClean="0">
                <a:latin typeface="Microsoft YaHei" charset="0"/>
                <a:ea typeface="Microsoft YaHei" charset="0"/>
                <a:cs typeface="Microsoft YaHei" charset="0"/>
              </a:rPr>
              <a:t>—</a:t>
            </a:r>
            <a:r>
              <a:rPr lang="zh-CN" altLang="en-US" sz="1800" dirty="0" smtClean="0">
                <a:latin typeface="Microsoft YaHei" charset="0"/>
                <a:ea typeface="Microsoft YaHei" charset="0"/>
                <a:cs typeface="Microsoft YaHei" charset="0"/>
              </a:rPr>
              <a:t> </a:t>
            </a:r>
            <a:r>
              <a:rPr lang="en-US" altLang="zh-CN" sz="1800" dirty="0" err="1" smtClean="0">
                <a:latin typeface="Microsoft YaHei" charset="0"/>
                <a:ea typeface="Microsoft YaHei" charset="0"/>
                <a:cs typeface="Microsoft YaHei" charset="0"/>
              </a:rPr>
              <a:t>docker</a:t>
            </a:r>
            <a:r>
              <a:rPr lang="zh-CN" altLang="en-US" sz="1800" dirty="0" smtClean="0">
                <a:latin typeface="Microsoft YaHei" charset="0"/>
                <a:ea typeface="Microsoft YaHei" charset="0"/>
                <a:cs typeface="Microsoft YaHei" charset="0"/>
              </a:rPr>
              <a:t> </a:t>
            </a:r>
            <a:r>
              <a:rPr lang="en-US" altLang="zh-CN" sz="1800" dirty="0" smtClean="0">
                <a:latin typeface="Microsoft YaHei" charset="0"/>
                <a:ea typeface="Microsoft YaHei" charset="0"/>
                <a:cs typeface="Microsoft YaHei" charset="0"/>
              </a:rPr>
              <a:t>pull</a:t>
            </a:r>
            <a:endParaRPr lang="zh-CN" altLang="en-US" sz="1800" dirty="0" smtClean="0">
              <a:latin typeface="Microsoft YaHei" charset="0"/>
              <a:ea typeface="Microsoft YaHei" charset="0"/>
              <a:cs typeface="Microsoft YaHei" charset="0"/>
            </a:endParaRP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a:t>
            </a:r>
            <a:r>
              <a:rPr lang="en-US" altLang="zh-CN" sz="1800" dirty="0" smtClean="0">
                <a:latin typeface="Microsoft YaHei" charset="0"/>
                <a:ea typeface="Microsoft YaHei" charset="0"/>
                <a:cs typeface="Microsoft YaHei" charset="0"/>
              </a:rPr>
              <a:t>—</a:t>
            </a:r>
            <a:r>
              <a:rPr lang="zh-CN" altLang="en-US" sz="1800" dirty="0" smtClean="0">
                <a:latin typeface="Microsoft YaHei" charset="0"/>
                <a:ea typeface="Microsoft YaHei" charset="0"/>
                <a:cs typeface="Microsoft YaHei" charset="0"/>
              </a:rPr>
              <a:t> </a:t>
            </a:r>
            <a:r>
              <a:rPr lang="en-US" altLang="zh-CN" sz="1800" dirty="0" err="1" smtClean="0">
                <a:latin typeface="Microsoft YaHei" charset="0"/>
                <a:ea typeface="Microsoft YaHei" charset="0"/>
                <a:cs typeface="Microsoft YaHei" charset="0"/>
              </a:rPr>
              <a:t>docker</a:t>
            </a:r>
            <a:r>
              <a:rPr lang="zh-CN" altLang="en-US" sz="1800" dirty="0" smtClean="0">
                <a:latin typeface="Microsoft YaHei" charset="0"/>
                <a:ea typeface="Microsoft YaHei" charset="0"/>
                <a:cs typeface="Microsoft YaHei" charset="0"/>
              </a:rPr>
              <a:t> </a:t>
            </a:r>
            <a:r>
              <a:rPr lang="en-US" altLang="zh-CN" sz="1800" dirty="0" smtClean="0">
                <a:latin typeface="Microsoft YaHei" charset="0"/>
                <a:ea typeface="Microsoft YaHei" charset="0"/>
                <a:cs typeface="Microsoft YaHei" charset="0"/>
              </a:rPr>
              <a:t>push</a:t>
            </a:r>
            <a:endParaRPr lang="zh-CN" altLang="en-US" sz="1800" dirty="0" smtClean="0">
              <a:latin typeface="Microsoft YaHei" charset="0"/>
              <a:ea typeface="Microsoft YaHei" charset="0"/>
              <a:cs typeface="Microsoft YaHei" charset="0"/>
            </a:endParaRP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a:t>
            </a:r>
            <a:r>
              <a:rPr lang="en-US" altLang="zh-CN" sz="1800" dirty="0" smtClean="0">
                <a:latin typeface="Microsoft YaHei" charset="0"/>
                <a:ea typeface="Microsoft YaHei" charset="0"/>
                <a:cs typeface="Microsoft YaHei" charset="0"/>
              </a:rPr>
              <a:t>—</a:t>
            </a:r>
            <a:r>
              <a:rPr lang="zh-CN" altLang="en-US" sz="1800" dirty="0" smtClean="0">
                <a:latin typeface="Microsoft YaHei" charset="0"/>
                <a:ea typeface="Microsoft YaHei" charset="0"/>
                <a:cs typeface="Microsoft YaHei" charset="0"/>
              </a:rPr>
              <a:t> </a:t>
            </a:r>
            <a:r>
              <a:rPr lang="en-US" altLang="zh-CN" sz="1800" dirty="0" err="1" smtClean="0">
                <a:latin typeface="Microsoft YaHei" charset="0"/>
                <a:ea typeface="Microsoft YaHei" charset="0"/>
                <a:cs typeface="Microsoft YaHei" charset="0"/>
              </a:rPr>
              <a:t>docker</a:t>
            </a:r>
            <a:r>
              <a:rPr lang="zh-CN" altLang="en-US" sz="1800" dirty="0" smtClean="0">
                <a:latin typeface="Microsoft YaHei" charset="0"/>
                <a:ea typeface="Microsoft YaHei" charset="0"/>
                <a:cs typeface="Microsoft YaHei" charset="0"/>
              </a:rPr>
              <a:t> </a:t>
            </a:r>
            <a:r>
              <a:rPr lang="en-US" altLang="zh-CN" sz="1800" dirty="0" smtClean="0">
                <a:latin typeface="Microsoft YaHei" charset="0"/>
                <a:ea typeface="Microsoft YaHei" charset="0"/>
                <a:cs typeface="Microsoft YaHei" charset="0"/>
              </a:rPr>
              <a:t>search</a:t>
            </a:r>
            <a:endParaRPr lang="zh-CN" altLang="en-US" sz="1800" dirty="0" smtClean="0">
              <a:latin typeface="Microsoft YaHei" charset="0"/>
              <a:ea typeface="Microsoft YaHei" charset="0"/>
              <a:cs typeface="Microsoft YaHei" charset="0"/>
            </a:endParaRP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	</a:t>
            </a:r>
            <a:endParaRPr lang="zh-CN" altLang="en-US" sz="18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4053447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err="1" smtClean="0"/>
              <a:t>Docker</a:t>
            </a:r>
            <a:r>
              <a:rPr kumimoji="1" lang="zh-CN" altLang="en-US" dirty="0" smtClean="0"/>
              <a:t> </a:t>
            </a:r>
            <a:r>
              <a:rPr kumimoji="1" lang="en-US" altLang="zh-CN" dirty="0" smtClean="0"/>
              <a:t>Hub</a:t>
            </a:r>
            <a:endParaRPr kumimoji="1" lang="zh-CN" altLang="en-US" dirty="0"/>
          </a:p>
        </p:txBody>
      </p:sp>
      <p:sp>
        <p:nvSpPr>
          <p:cNvPr id="3" name="内容占位符 2"/>
          <p:cNvSpPr txBox="1">
            <a:spLocks/>
          </p:cNvSpPr>
          <p:nvPr/>
        </p:nvSpPr>
        <p:spPr>
          <a:xfrm>
            <a:off x="193647" y="987574"/>
            <a:ext cx="6866726" cy="336939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Font typeface="Arial" pitchFamily="34" charset="0"/>
              <a:buNone/>
            </a:pPr>
            <a:r>
              <a:rPr lang="en-US" altLang="zh-CN" sz="1800" dirty="0" err="1" smtClean="0">
                <a:latin typeface="Microsoft YaHei" charset="0"/>
                <a:ea typeface="Microsoft YaHei" charset="0"/>
                <a:cs typeface="Microsoft YaHei" charset="0"/>
              </a:rPr>
              <a:t>Docker</a:t>
            </a:r>
            <a:r>
              <a:rPr lang="zh-CN" altLang="en-US" sz="1800" dirty="0" smtClean="0">
                <a:latin typeface="Microsoft YaHei" charset="0"/>
                <a:ea typeface="Microsoft YaHei" charset="0"/>
                <a:cs typeface="Microsoft YaHei" charset="0"/>
              </a:rPr>
              <a:t>官方仓库</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支持私有和公有</a:t>
            </a:r>
            <a:r>
              <a:rPr lang="en-US" altLang="zh-CN" sz="1800" dirty="0" smtClean="0">
                <a:latin typeface="Microsoft YaHei" charset="0"/>
                <a:ea typeface="Microsoft YaHei" charset="0"/>
                <a:cs typeface="Microsoft YaHei" charset="0"/>
              </a:rPr>
              <a:t>repo</a:t>
            </a:r>
            <a:endParaRPr lang="zh-CN" altLang="en-US" sz="1800" dirty="0" smtClean="0">
              <a:latin typeface="Microsoft YaHei" charset="0"/>
              <a:ea typeface="Microsoft YaHei" charset="0"/>
              <a:cs typeface="Microsoft YaHei" charset="0"/>
            </a:endParaRP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支持云端</a:t>
            </a:r>
            <a:r>
              <a:rPr lang="en-US" altLang="zh-CN" sz="1800" dirty="0" smtClean="0">
                <a:latin typeface="Microsoft YaHei" charset="0"/>
                <a:ea typeface="Microsoft YaHei" charset="0"/>
                <a:cs typeface="Microsoft YaHei" charset="0"/>
              </a:rPr>
              <a:t>build</a:t>
            </a:r>
            <a:r>
              <a:rPr lang="zh-CN" altLang="en-US" sz="1800" dirty="0" smtClean="0">
                <a:latin typeface="Microsoft YaHei" charset="0"/>
                <a:ea typeface="Microsoft YaHei" charset="0"/>
                <a:cs typeface="Microsoft YaHei" charset="0"/>
              </a:rPr>
              <a:t>和持续集成</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已经与</a:t>
            </a:r>
            <a:r>
              <a:rPr lang="en-US" altLang="zh-CN" sz="1800" dirty="0" err="1" smtClean="0">
                <a:latin typeface="Microsoft YaHei" charset="0"/>
                <a:ea typeface="Microsoft YaHei" charset="0"/>
                <a:cs typeface="Microsoft YaHei" charset="0"/>
              </a:rPr>
              <a:t>Docker</a:t>
            </a:r>
            <a:r>
              <a:rPr lang="en-US" altLang="zh-CN" sz="1800" dirty="0" smtClean="0">
                <a:latin typeface="Microsoft YaHei" charset="0"/>
                <a:ea typeface="Microsoft YaHei" charset="0"/>
                <a:cs typeface="Microsoft YaHei" charset="0"/>
              </a:rPr>
              <a:t> Cloud</a:t>
            </a:r>
            <a:r>
              <a:rPr lang="zh-CN" altLang="en-US" sz="1800" dirty="0" smtClean="0">
                <a:latin typeface="Microsoft YaHei" charset="0"/>
                <a:ea typeface="Microsoft YaHei" charset="0"/>
                <a:cs typeface="Microsoft YaHei" charset="0"/>
              </a:rPr>
              <a:t>整合</a:t>
            </a:r>
            <a:endParaRPr lang="en-US" altLang="zh-CN" sz="1800" dirty="0" smtClean="0">
              <a:latin typeface="Microsoft YaHei" charset="0"/>
              <a:ea typeface="Microsoft YaHei" charset="0"/>
              <a:cs typeface="Microsoft YaHei" charset="0"/>
            </a:endParaRP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可能被</a:t>
            </a:r>
            <a:r>
              <a:rPr lang="en-US" altLang="zh-CN" sz="1800" dirty="0" err="1" smtClean="0">
                <a:latin typeface="Microsoft YaHei" charset="0"/>
                <a:ea typeface="Microsoft YaHei" charset="0"/>
                <a:cs typeface="Microsoft YaHei" charset="0"/>
              </a:rPr>
              <a:t>Docker</a:t>
            </a:r>
            <a:r>
              <a:rPr lang="en-US" altLang="zh-CN" sz="1800" dirty="0" smtClean="0">
                <a:latin typeface="Microsoft YaHei" charset="0"/>
                <a:ea typeface="Microsoft YaHei" charset="0"/>
                <a:cs typeface="Microsoft YaHei" charset="0"/>
              </a:rPr>
              <a:t> Store</a:t>
            </a:r>
            <a:r>
              <a:rPr lang="zh-CN" altLang="en-US" sz="1800" dirty="0" smtClean="0">
                <a:latin typeface="Microsoft YaHei" charset="0"/>
                <a:ea typeface="Microsoft YaHei" charset="0"/>
                <a:cs typeface="Microsoft YaHei" charset="0"/>
              </a:rPr>
              <a:t>商业化</a:t>
            </a:r>
            <a:endParaRPr lang="zh-CN" altLang="en-US" sz="1800" dirty="0">
              <a:latin typeface="Microsoft YaHei" charset="0"/>
              <a:ea typeface="Microsoft YaHei" charset="0"/>
              <a:cs typeface="Microsoft YaHei" charset="0"/>
            </a:endParaRPr>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91880" y="987574"/>
            <a:ext cx="5292080" cy="2382602"/>
          </a:xfrm>
          <a:prstGeom prst="rect">
            <a:avLst/>
          </a:prstGeom>
        </p:spPr>
      </p:pic>
    </p:spTree>
    <p:extLst>
      <p:ext uri="{BB962C8B-B14F-4D97-AF65-F5344CB8AC3E}">
        <p14:creationId xmlns:p14="http://schemas.microsoft.com/office/powerpoint/2010/main" val="96150556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err="1" smtClean="0"/>
              <a:t>Docker</a:t>
            </a:r>
            <a:r>
              <a:rPr kumimoji="1" lang="zh-CN" altLang="en-US" dirty="0" smtClean="0"/>
              <a:t> </a:t>
            </a:r>
            <a:r>
              <a:rPr kumimoji="1" lang="en-US" altLang="zh-CN" dirty="0" smtClean="0"/>
              <a:t>Store</a:t>
            </a:r>
            <a:endParaRPr kumimoji="1" lang="zh-CN" altLang="en-US" dirty="0"/>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91143" y="1851670"/>
            <a:ext cx="5708369" cy="2851643"/>
          </a:xfrm>
          <a:prstGeom prst="rect">
            <a:avLst/>
          </a:prstGeom>
        </p:spPr>
      </p:pic>
      <p:sp>
        <p:nvSpPr>
          <p:cNvPr id="4" name="内容占位符 2"/>
          <p:cNvSpPr txBox="1">
            <a:spLocks/>
          </p:cNvSpPr>
          <p:nvPr/>
        </p:nvSpPr>
        <p:spPr>
          <a:xfrm>
            <a:off x="193647" y="987574"/>
            <a:ext cx="6866726" cy="336939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Font typeface="Arial" pitchFamily="34" charset="0"/>
              <a:buNone/>
            </a:pPr>
            <a:r>
              <a:rPr lang="en-US" altLang="zh-CN" sz="1800" dirty="0" err="1" smtClean="0">
                <a:latin typeface="Microsoft YaHei" charset="0"/>
                <a:ea typeface="Microsoft YaHei" charset="0"/>
                <a:cs typeface="Microsoft YaHei" charset="0"/>
              </a:rPr>
              <a:t>Docker</a:t>
            </a:r>
            <a:r>
              <a:rPr lang="en-US" altLang="zh-CN" sz="1800" dirty="0" smtClean="0">
                <a:latin typeface="Microsoft YaHei" charset="0"/>
                <a:ea typeface="Microsoft YaHei" charset="0"/>
                <a:cs typeface="Microsoft YaHei" charset="0"/>
              </a:rPr>
              <a:t> Hub</a:t>
            </a:r>
            <a:r>
              <a:rPr lang="zh-CN" altLang="en-US" sz="1800" dirty="0" smtClean="0">
                <a:latin typeface="Microsoft YaHei" charset="0"/>
                <a:ea typeface="Microsoft YaHei" charset="0"/>
                <a:cs typeface="Microsoft YaHei" charset="0"/>
              </a:rPr>
              <a:t>的商业化版本</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类似应用仓库</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支持镜像的商业化变现</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提成</a:t>
            </a:r>
            <a:endParaRPr lang="zh-CN" altLang="en-US" sz="18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80557619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私有仓库搭建</a:t>
            </a:r>
            <a:endParaRPr kumimoji="1" lang="zh-CN" altLang="en-US" dirty="0"/>
          </a:p>
        </p:txBody>
      </p:sp>
      <p:sp>
        <p:nvSpPr>
          <p:cNvPr id="3" name="内容占位符 2"/>
          <p:cNvSpPr txBox="1">
            <a:spLocks/>
          </p:cNvSpPr>
          <p:nvPr/>
        </p:nvSpPr>
        <p:spPr>
          <a:xfrm>
            <a:off x="193647" y="987574"/>
            <a:ext cx="6866726" cy="336939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中国特色的“网络”的问题</a:t>
            </a: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镜像安全的问题</a:t>
            </a:r>
            <a:endParaRPr lang="en-US" altLang="zh-CN" sz="1800" dirty="0" smtClean="0">
              <a:latin typeface="Microsoft YaHei" charset="0"/>
              <a:ea typeface="Microsoft YaHei" charset="0"/>
              <a:cs typeface="Microsoft YaHei" charset="0"/>
            </a:endParaRPr>
          </a:p>
          <a:p>
            <a:pPr marL="0" indent="0">
              <a:lnSpc>
                <a:spcPct val="150000"/>
              </a:lnSpc>
              <a:buFont typeface="Arial" pitchFamily="34" charset="0"/>
              <a:buNone/>
            </a:pPr>
            <a:r>
              <a:rPr lang="zh-CN" altLang="en-US" sz="1800" dirty="0" smtClean="0">
                <a:latin typeface="Microsoft YaHei" charset="0"/>
                <a:ea typeface="Microsoft YaHei" charset="0"/>
                <a:cs typeface="Microsoft YaHei" charset="0"/>
              </a:rPr>
              <a:t>相比</a:t>
            </a:r>
            <a:r>
              <a:rPr lang="en-US" altLang="zh-CN" sz="1800" dirty="0" smtClean="0">
                <a:latin typeface="Microsoft YaHei" charset="0"/>
                <a:ea typeface="Microsoft YaHei" charset="0"/>
                <a:cs typeface="Microsoft YaHei" charset="0"/>
              </a:rPr>
              <a:t>Registry</a:t>
            </a:r>
            <a:r>
              <a:rPr lang="zh-CN" altLang="en-US" sz="1800" dirty="0" smtClean="0">
                <a:latin typeface="Microsoft YaHei" charset="0"/>
                <a:ea typeface="Microsoft YaHei" charset="0"/>
                <a:cs typeface="Microsoft YaHei" charset="0"/>
              </a:rPr>
              <a:t>程序，多了：</a:t>
            </a:r>
          </a:p>
          <a:p>
            <a:pPr>
              <a:lnSpc>
                <a:spcPct val="150000"/>
              </a:lnSpc>
              <a:buFont typeface="Arial" charset="0"/>
              <a:buChar char="•"/>
            </a:pPr>
            <a:r>
              <a:rPr lang="zh-CN" altLang="en-US" sz="1800" dirty="0" smtClean="0">
                <a:latin typeface="Microsoft YaHei" charset="0"/>
                <a:ea typeface="Microsoft YaHei" charset="0"/>
                <a:cs typeface="Microsoft YaHei" charset="0"/>
              </a:rPr>
              <a:t>租户管理</a:t>
            </a:r>
          </a:p>
          <a:p>
            <a:pPr>
              <a:lnSpc>
                <a:spcPct val="150000"/>
              </a:lnSpc>
              <a:buFont typeface="Arial" charset="0"/>
              <a:buChar char="•"/>
            </a:pPr>
            <a:r>
              <a:rPr lang="zh-CN" altLang="en-US" sz="1800" dirty="0" smtClean="0">
                <a:latin typeface="Microsoft YaHei" charset="0"/>
                <a:ea typeface="Microsoft YaHei" charset="0"/>
                <a:cs typeface="Microsoft YaHei" charset="0"/>
              </a:rPr>
              <a:t>权限</a:t>
            </a:r>
          </a:p>
          <a:p>
            <a:pPr>
              <a:lnSpc>
                <a:spcPct val="150000"/>
              </a:lnSpc>
              <a:buFont typeface="Arial" charset="0"/>
              <a:buChar char="•"/>
            </a:pPr>
            <a:r>
              <a:rPr lang="zh-CN" altLang="en-US" sz="1800" dirty="0" smtClean="0">
                <a:latin typeface="Microsoft YaHei" charset="0"/>
                <a:ea typeface="Microsoft YaHei" charset="0"/>
                <a:cs typeface="Microsoft YaHei" charset="0"/>
              </a:rPr>
              <a:t>认证</a:t>
            </a:r>
          </a:p>
          <a:p>
            <a:pPr marL="0" indent="0">
              <a:lnSpc>
                <a:spcPct val="150000"/>
              </a:lnSpc>
              <a:buFont typeface="Arial" pitchFamily="34" charset="0"/>
              <a:buNone/>
            </a:pPr>
            <a:endParaRPr lang="zh-CN" altLang="en-US" sz="1800" dirty="0">
              <a:latin typeface="Microsoft YaHei" charset="0"/>
              <a:ea typeface="Microsoft YaHei" charset="0"/>
              <a:cs typeface="Microsoft YaHei" charset="0"/>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5816" y="2672269"/>
            <a:ext cx="5308600" cy="1511300"/>
          </a:xfrm>
          <a:prstGeom prst="rect">
            <a:avLst/>
          </a:prstGeom>
        </p:spPr>
      </p:pic>
    </p:spTree>
    <p:extLst>
      <p:ext uri="{BB962C8B-B14F-4D97-AF65-F5344CB8AC3E}">
        <p14:creationId xmlns:p14="http://schemas.microsoft.com/office/powerpoint/2010/main" val="136517990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操作：镜像仓库相关</a:t>
            </a:r>
            <a:endParaRPr kumimoji="1" lang="zh-CN" altLang="en-US" dirty="0"/>
          </a:p>
        </p:txBody>
      </p:sp>
      <p:sp>
        <p:nvSpPr>
          <p:cNvPr id="3" name="矩形 2"/>
          <p:cNvSpPr/>
          <p:nvPr/>
        </p:nvSpPr>
        <p:spPr>
          <a:xfrm>
            <a:off x="179512" y="915566"/>
            <a:ext cx="7689166" cy="1338828"/>
          </a:xfrm>
          <a:prstGeom prst="rect">
            <a:avLst/>
          </a:prstGeom>
        </p:spPr>
        <p:txBody>
          <a:bodyPr wrap="square">
            <a:spAutoFit/>
          </a:bodyPr>
          <a:lstStyle/>
          <a:p>
            <a:pPr marL="285750" indent="-285750">
              <a:lnSpc>
                <a:spcPct val="150000"/>
              </a:lnSpc>
              <a:buFont typeface="Wingdings" charset="2"/>
              <a:buChar char="l"/>
            </a:pPr>
            <a:r>
              <a:rPr lang="en-US" altLang="zh-CN" dirty="0" err="1" smtClean="0">
                <a:solidFill>
                  <a:schemeClr val="accent2"/>
                </a:solidFill>
                <a:latin typeface="Microsoft YaHei" charset="0"/>
                <a:ea typeface="Microsoft YaHei" charset="0"/>
                <a:cs typeface="Microsoft YaHei" charset="0"/>
              </a:rPr>
              <a:t>docker</a:t>
            </a:r>
            <a:r>
              <a:rPr lang="en-US" altLang="zh-CN" dirty="0" smtClean="0">
                <a:solidFill>
                  <a:schemeClr val="accent2"/>
                </a:solidFill>
                <a:latin typeface="Microsoft YaHei" charset="0"/>
                <a:ea typeface="Microsoft YaHei" charset="0"/>
                <a:cs typeface="Microsoft YaHei" charset="0"/>
              </a:rPr>
              <a:t> login/</a:t>
            </a:r>
            <a:r>
              <a:rPr lang="en-US" altLang="zh-CN" dirty="0" err="1" smtClean="0">
                <a:solidFill>
                  <a:schemeClr val="accent2"/>
                </a:solidFill>
                <a:latin typeface="Microsoft YaHei" charset="0"/>
                <a:ea typeface="Microsoft YaHei" charset="0"/>
                <a:cs typeface="Microsoft YaHei" charset="0"/>
              </a:rPr>
              <a:t>docker</a:t>
            </a:r>
            <a:r>
              <a:rPr lang="en-US" altLang="zh-CN" dirty="0" smtClean="0">
                <a:solidFill>
                  <a:schemeClr val="accent2"/>
                </a:solidFill>
                <a:latin typeface="Microsoft YaHei" charset="0"/>
                <a:ea typeface="Microsoft YaHei" charset="0"/>
                <a:cs typeface="Microsoft YaHei" charset="0"/>
              </a:rPr>
              <a:t> logout</a:t>
            </a:r>
          </a:p>
          <a:p>
            <a:pPr marL="285750" indent="-285750">
              <a:lnSpc>
                <a:spcPct val="150000"/>
              </a:lnSpc>
              <a:buFont typeface="Wingdings" charset="2"/>
              <a:buChar char="l"/>
            </a:pPr>
            <a:r>
              <a:rPr lang="en-US" altLang="zh-CN" dirty="0" err="1" smtClean="0">
                <a:solidFill>
                  <a:schemeClr val="accent2"/>
                </a:solidFill>
                <a:latin typeface="Microsoft YaHei" charset="0"/>
                <a:ea typeface="Microsoft YaHei" charset="0"/>
                <a:cs typeface="Microsoft YaHei" charset="0"/>
              </a:rPr>
              <a:t>docker</a:t>
            </a:r>
            <a:r>
              <a:rPr lang="en-US" altLang="zh-CN" dirty="0" smtClean="0">
                <a:solidFill>
                  <a:schemeClr val="accent2"/>
                </a:solidFill>
                <a:latin typeface="Microsoft YaHei" charset="0"/>
                <a:ea typeface="Microsoft YaHei" charset="0"/>
                <a:cs typeface="Microsoft YaHei" charset="0"/>
              </a:rPr>
              <a:t> pull/</a:t>
            </a:r>
            <a:r>
              <a:rPr lang="en-US" altLang="zh-CN" dirty="0" err="1" smtClean="0">
                <a:solidFill>
                  <a:schemeClr val="accent2"/>
                </a:solidFill>
                <a:latin typeface="Microsoft YaHei" charset="0"/>
                <a:ea typeface="Microsoft YaHei" charset="0"/>
                <a:cs typeface="Microsoft YaHei" charset="0"/>
              </a:rPr>
              <a:t>docker</a:t>
            </a:r>
            <a:r>
              <a:rPr lang="en-US" altLang="zh-CN" dirty="0" smtClean="0">
                <a:solidFill>
                  <a:schemeClr val="accent2"/>
                </a:solidFill>
                <a:latin typeface="Microsoft YaHei" charset="0"/>
                <a:ea typeface="Microsoft YaHei" charset="0"/>
                <a:cs typeface="Microsoft YaHei" charset="0"/>
              </a:rPr>
              <a:t> push</a:t>
            </a:r>
          </a:p>
          <a:p>
            <a:pPr marL="285750" indent="-285750">
              <a:lnSpc>
                <a:spcPct val="150000"/>
              </a:lnSpc>
              <a:buFont typeface="Wingdings" charset="2"/>
              <a:buChar char="l"/>
            </a:pPr>
            <a:r>
              <a:rPr lang="en-US" altLang="zh-CN" dirty="0" err="1">
                <a:latin typeface="Microsoft YaHei" charset="0"/>
                <a:ea typeface="Microsoft YaHei" charset="0"/>
                <a:cs typeface="Microsoft YaHei" charset="0"/>
              </a:rPr>
              <a:t>d</a:t>
            </a:r>
            <a:r>
              <a:rPr lang="en-US" altLang="zh-CN" dirty="0" err="1" smtClean="0">
                <a:latin typeface="Microsoft YaHei" charset="0"/>
                <a:ea typeface="Microsoft YaHei" charset="0"/>
                <a:cs typeface="Microsoft YaHei" charset="0"/>
              </a:rPr>
              <a:t>ocker</a:t>
            </a:r>
            <a:r>
              <a:rPr lang="en-US" altLang="zh-CN" dirty="0" smtClean="0">
                <a:latin typeface="Microsoft YaHei" charset="0"/>
                <a:ea typeface="Microsoft YaHei" charset="0"/>
                <a:cs typeface="Microsoft YaHei" charset="0"/>
              </a:rPr>
              <a:t> search</a:t>
            </a:r>
            <a:endParaRPr lang="zh-CN" altLang="en-US" dirty="0">
              <a:latin typeface="Microsoft YaHei" charset="0"/>
              <a:ea typeface="Microsoft YaHei" charset="0"/>
              <a:cs typeface="Microsoft YaHei" charset="0"/>
            </a:endParaRPr>
          </a:p>
        </p:txBody>
      </p:sp>
    </p:spTree>
    <p:extLst>
      <p:ext uri="{BB962C8B-B14F-4D97-AF65-F5344CB8AC3E}">
        <p14:creationId xmlns:p14="http://schemas.microsoft.com/office/powerpoint/2010/main" val="33624475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chor="b"/>
          <a:lstStyle/>
          <a:p>
            <a:r>
              <a:rPr kumimoji="1" lang="zh-CN" altLang="en-US" dirty="0"/>
              <a:t>前</a:t>
            </a:r>
            <a:r>
              <a:rPr kumimoji="1" lang="en-US" altLang="zh-CN" dirty="0"/>
              <a:t>container</a:t>
            </a:r>
            <a:r>
              <a:rPr kumimoji="1" lang="zh-CN" altLang="en-US" dirty="0"/>
              <a:t>时代的运输</a:t>
            </a:r>
            <a:r>
              <a:rPr kumimoji="1" lang="en-US" altLang="zh-CN" dirty="0"/>
              <a:t>~1960</a:t>
            </a:r>
            <a:r>
              <a:rPr kumimoji="1" lang="zh-CN" altLang="en-US" dirty="0"/>
              <a:t>年以前</a:t>
            </a:r>
          </a:p>
        </p:txBody>
      </p:sp>
      <p:pic>
        <p:nvPicPr>
          <p:cNvPr id="4" name="Picture 3" descr="AWS-58tuk4qXau 13.png"/>
          <p:cNvPicPr>
            <a:picLocks/>
          </p:cNvPicPr>
          <p:nvPr/>
        </p:nvPicPr>
        <p:blipFill rotWithShape="1">
          <a:blip r:embed="rId3" cstate="screen">
            <a:extLst>
              <a:ext uri="{28A0092B-C50C-407E-A947-70E740481C1C}">
                <a14:useLocalDpi xmlns:a14="http://schemas.microsoft.com/office/drawing/2010/main"/>
              </a:ext>
            </a:extLst>
          </a:blip>
          <a:srcRect/>
          <a:stretch/>
        </p:blipFill>
        <p:spPr>
          <a:xfrm>
            <a:off x="1115616" y="1059582"/>
            <a:ext cx="6696744" cy="3672408"/>
          </a:xfrm>
          <a:prstGeom prst="rect">
            <a:avLst/>
          </a:prstGeom>
        </p:spPr>
      </p:pic>
    </p:spTree>
    <p:extLst>
      <p:ext uri="{BB962C8B-B14F-4D97-AF65-F5344CB8AC3E}">
        <p14:creationId xmlns:p14="http://schemas.microsoft.com/office/powerpoint/2010/main" val="19034233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操作：使用</a:t>
            </a:r>
            <a:r>
              <a:rPr kumimoji="1" lang="en-US" altLang="zh-CN" dirty="0" err="1" smtClean="0"/>
              <a:t>DataFoundry</a:t>
            </a:r>
            <a:r>
              <a:rPr kumimoji="1" lang="zh-CN" altLang="en-US" dirty="0" smtClean="0"/>
              <a:t>的镜像仓库</a:t>
            </a:r>
            <a:endParaRPr kumimoji="1" lang="zh-CN" altLang="en-US" dirty="0"/>
          </a:p>
        </p:txBody>
      </p:sp>
      <p:sp>
        <p:nvSpPr>
          <p:cNvPr id="3" name="矩形 2"/>
          <p:cNvSpPr/>
          <p:nvPr/>
        </p:nvSpPr>
        <p:spPr>
          <a:xfrm>
            <a:off x="179512" y="915566"/>
            <a:ext cx="7689166" cy="923330"/>
          </a:xfrm>
          <a:prstGeom prst="rect">
            <a:avLst/>
          </a:prstGeom>
        </p:spPr>
        <p:txBody>
          <a:bodyPr wrap="square">
            <a:spAutoFit/>
          </a:bodyPr>
          <a:lstStyle/>
          <a:p>
            <a:pPr marL="285750" indent="-285750">
              <a:lnSpc>
                <a:spcPct val="150000"/>
              </a:lnSpc>
              <a:buFont typeface="Wingdings" charset="2"/>
              <a:buChar char="l"/>
            </a:pPr>
            <a:r>
              <a:rPr lang="zh-CN" altLang="en-US" dirty="0" smtClean="0">
                <a:solidFill>
                  <a:schemeClr val="accent2"/>
                </a:solidFill>
                <a:latin typeface="Microsoft YaHei" charset="0"/>
                <a:ea typeface="Microsoft YaHei" charset="0"/>
                <a:cs typeface="Microsoft YaHei" charset="0"/>
              </a:rPr>
              <a:t>创建</a:t>
            </a:r>
            <a:r>
              <a:rPr lang="en-US" altLang="zh-CN" dirty="0" smtClean="0">
                <a:solidFill>
                  <a:schemeClr val="accent2"/>
                </a:solidFill>
                <a:latin typeface="Microsoft YaHei" charset="0"/>
                <a:ea typeface="Microsoft YaHei" charset="0"/>
                <a:cs typeface="Microsoft YaHei" charset="0"/>
              </a:rPr>
              <a:t>Repo</a:t>
            </a:r>
          </a:p>
          <a:p>
            <a:pPr marL="285750" indent="-285750">
              <a:lnSpc>
                <a:spcPct val="150000"/>
              </a:lnSpc>
              <a:buFont typeface="Wingdings" charset="2"/>
              <a:buChar char="l"/>
            </a:pPr>
            <a:r>
              <a:rPr lang="zh-CN" altLang="en-US" dirty="0" smtClean="0">
                <a:latin typeface="Microsoft YaHei" charset="0"/>
                <a:ea typeface="Microsoft YaHei" charset="0"/>
                <a:cs typeface="Microsoft YaHei" charset="0"/>
              </a:rPr>
              <a:t>设置</a:t>
            </a:r>
            <a:r>
              <a:rPr lang="en-US" altLang="zh-CN" dirty="0" smtClean="0">
                <a:latin typeface="Microsoft YaHei" charset="0"/>
                <a:ea typeface="Microsoft YaHei" charset="0"/>
                <a:cs typeface="Microsoft YaHei" charset="0"/>
              </a:rPr>
              <a:t>Repo</a:t>
            </a:r>
            <a:r>
              <a:rPr lang="zh-CN" altLang="en-US" dirty="0" smtClean="0">
                <a:latin typeface="Microsoft YaHei" charset="0"/>
                <a:ea typeface="Microsoft YaHei" charset="0"/>
                <a:cs typeface="Microsoft YaHei" charset="0"/>
              </a:rPr>
              <a:t>权限</a:t>
            </a:r>
            <a:endParaRPr lang="zh-CN" altLang="en-US" dirty="0">
              <a:latin typeface="Microsoft YaHei" charset="0"/>
              <a:ea typeface="Microsoft YaHei" charset="0"/>
              <a:cs typeface="Microsoft YaHei" charset="0"/>
            </a:endParaRPr>
          </a:p>
        </p:txBody>
      </p:sp>
      <p:sp>
        <p:nvSpPr>
          <p:cNvPr id="4" name="标题 1"/>
          <p:cNvSpPr txBox="1">
            <a:spLocks/>
          </p:cNvSpPr>
          <p:nvPr/>
        </p:nvSpPr>
        <p:spPr>
          <a:xfrm>
            <a:off x="2555776" y="2931790"/>
            <a:ext cx="5472608" cy="540000"/>
          </a:xfrm>
          <a:prstGeom prst="rect">
            <a:avLst/>
          </a:prstGeom>
        </p:spPr>
        <p:txBody>
          <a:bodyPr anchor="b"/>
          <a:lstStyle>
            <a:lvl1pPr algn="l" defTabSz="914400" rtl="0" eaLnBrk="1" latinLnBrk="0" hangingPunct="1">
              <a:spcBef>
                <a:spcPct val="0"/>
              </a:spcBef>
              <a:buNone/>
              <a:defRPr sz="1999" b="1" kern="1200" baseline="0">
                <a:solidFill>
                  <a:schemeClr val="accent2"/>
                </a:solidFill>
                <a:latin typeface="微软雅黑" pitchFamily="34" charset="-122"/>
                <a:ea typeface="微软雅黑" pitchFamily="34" charset="-122"/>
                <a:cs typeface="+mj-cs"/>
              </a:defRPr>
            </a:lvl1pPr>
          </a:lstStyle>
          <a:p>
            <a:r>
              <a:rPr kumimoji="1" lang="en-US" altLang="zh-CN" smtClean="0"/>
              <a:t>Registry.dataos.io</a:t>
            </a:r>
            <a:endParaRPr kumimoji="1" lang="zh-CN" altLang="en-US" dirty="0"/>
          </a:p>
        </p:txBody>
      </p:sp>
    </p:spTree>
    <p:extLst>
      <p:ext uri="{BB962C8B-B14F-4D97-AF65-F5344CB8AC3E}">
        <p14:creationId xmlns:p14="http://schemas.microsoft.com/office/powerpoint/2010/main" val="10542126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课程目录</a:t>
            </a:r>
            <a:endParaRPr kumimoji="1" lang="zh-CN" altLang="en-US" dirty="0"/>
          </a:p>
        </p:txBody>
      </p:sp>
      <p:sp>
        <p:nvSpPr>
          <p:cNvPr id="3" name="文本框 2"/>
          <p:cNvSpPr txBox="1"/>
          <p:nvPr/>
        </p:nvSpPr>
        <p:spPr>
          <a:xfrm>
            <a:off x="179512" y="987574"/>
            <a:ext cx="5688632" cy="3000821"/>
          </a:xfrm>
          <a:prstGeom prst="rect">
            <a:avLst/>
          </a:prstGeom>
          <a:noFill/>
        </p:spPr>
        <p:txBody>
          <a:bodyPr wrap="square" rtlCol="0">
            <a:spAutoFit/>
          </a:bodyPr>
          <a:lstStyle/>
          <a:p>
            <a:pPr>
              <a:lnSpc>
                <a:spcPct val="150000"/>
              </a:lnSpc>
            </a:pPr>
            <a:r>
              <a:rPr kumimoji="1" lang="zh-CN" altLang="en-US" dirty="0">
                <a:latin typeface="Microsoft YaHei" charset="0"/>
                <a:ea typeface="Microsoft YaHei" charset="0"/>
                <a:cs typeface="Microsoft YaHei" charset="0"/>
              </a:rPr>
              <a:t>一、容器的</a:t>
            </a:r>
            <a:r>
              <a:rPr kumimoji="1" lang="zh-CN" altLang="en-US" dirty="0" smtClean="0">
                <a:latin typeface="Microsoft YaHei" charset="0"/>
                <a:ea typeface="Microsoft YaHei" charset="0"/>
                <a:cs typeface="Microsoft YaHei" charset="0"/>
              </a:rPr>
              <a:t>意义</a:t>
            </a:r>
          </a:p>
          <a:p>
            <a:pPr>
              <a:lnSpc>
                <a:spcPct val="150000"/>
              </a:lnSpc>
            </a:pPr>
            <a:r>
              <a:rPr kumimoji="1" lang="zh-CN" altLang="en-US" dirty="0">
                <a:latin typeface="Microsoft YaHei" charset="0"/>
                <a:ea typeface="Microsoft YaHei" charset="0"/>
                <a:cs typeface="Microsoft YaHei" charset="0"/>
              </a:rPr>
              <a:t>二、</a:t>
            </a:r>
            <a:r>
              <a:rPr kumimoji="1" lang="en-US" altLang="zh-CN" dirty="0" err="1">
                <a:latin typeface="Microsoft YaHei" charset="0"/>
                <a:ea typeface="Microsoft YaHei" charset="0"/>
                <a:cs typeface="Microsoft YaHei" charset="0"/>
              </a:rPr>
              <a:t>Docker</a:t>
            </a:r>
            <a:r>
              <a:rPr kumimoji="1" lang="zh-CN" altLang="en-US" dirty="0">
                <a:latin typeface="Microsoft YaHei" charset="0"/>
                <a:ea typeface="Microsoft YaHei" charset="0"/>
                <a:cs typeface="Microsoft YaHei" charset="0"/>
              </a:rPr>
              <a:t>容器</a:t>
            </a:r>
          </a:p>
          <a:p>
            <a:pPr>
              <a:lnSpc>
                <a:spcPct val="150000"/>
              </a:lnSpc>
            </a:pPr>
            <a:r>
              <a:rPr kumimoji="1" lang="zh-CN" altLang="en-US" dirty="0" smtClean="0">
                <a:latin typeface="Microsoft YaHei" charset="0"/>
                <a:ea typeface="Microsoft YaHei" charset="0"/>
                <a:cs typeface="Microsoft YaHei" charset="0"/>
              </a:rPr>
              <a:t>三、</a:t>
            </a:r>
            <a:r>
              <a:rPr kumimoji="1" lang="en-US" altLang="zh-CN" dirty="0" err="1" smtClean="0">
                <a:latin typeface="Microsoft YaHei" charset="0"/>
                <a:ea typeface="Microsoft YaHei" charset="0"/>
                <a:cs typeface="Microsoft YaHei" charset="0"/>
              </a:rPr>
              <a:t>Docker</a:t>
            </a:r>
            <a:r>
              <a:rPr kumimoji="1" lang="zh-CN" altLang="en-US" dirty="0" smtClean="0">
                <a:latin typeface="Microsoft YaHei" charset="0"/>
                <a:ea typeface="Microsoft YaHei" charset="0"/>
                <a:cs typeface="Microsoft YaHei" charset="0"/>
              </a:rPr>
              <a:t>镜像</a:t>
            </a:r>
          </a:p>
          <a:p>
            <a:pPr>
              <a:lnSpc>
                <a:spcPct val="150000"/>
              </a:lnSpc>
            </a:pPr>
            <a:r>
              <a:rPr kumimoji="1" lang="zh-CN" altLang="en-US" dirty="0" smtClean="0">
                <a:latin typeface="Microsoft YaHei" charset="0"/>
                <a:ea typeface="Microsoft YaHei" charset="0"/>
                <a:cs typeface="Microsoft YaHei" charset="0"/>
              </a:rPr>
              <a:t>四、编写</a:t>
            </a:r>
            <a:r>
              <a:rPr kumimoji="1" lang="en-US" altLang="zh-CN" dirty="0" err="1" smtClean="0">
                <a:latin typeface="Microsoft YaHei" charset="0"/>
                <a:ea typeface="Microsoft YaHei" charset="0"/>
                <a:cs typeface="Microsoft YaHei" charset="0"/>
              </a:rPr>
              <a:t>Dockerfile</a:t>
            </a:r>
            <a:endParaRPr kumimoji="1" lang="zh-CN" altLang="en-US" dirty="0" smtClean="0">
              <a:latin typeface="Microsoft YaHei" charset="0"/>
              <a:ea typeface="Microsoft YaHei" charset="0"/>
              <a:cs typeface="Microsoft YaHei" charset="0"/>
            </a:endParaRPr>
          </a:p>
          <a:p>
            <a:pPr>
              <a:lnSpc>
                <a:spcPct val="150000"/>
              </a:lnSpc>
            </a:pPr>
            <a:r>
              <a:rPr kumimoji="1" lang="zh-CN" altLang="en-US" dirty="0" smtClean="0">
                <a:latin typeface="Microsoft YaHei" charset="0"/>
                <a:ea typeface="Microsoft YaHei" charset="0"/>
                <a:cs typeface="Microsoft YaHei" charset="0"/>
              </a:rPr>
              <a:t>五、镜像仓库</a:t>
            </a:r>
          </a:p>
          <a:p>
            <a:pPr>
              <a:lnSpc>
                <a:spcPct val="150000"/>
              </a:lnSpc>
            </a:pPr>
            <a:r>
              <a:rPr kumimoji="1" lang="zh-CN" altLang="en-US" b="1" dirty="0">
                <a:solidFill>
                  <a:schemeClr val="accent2"/>
                </a:solidFill>
                <a:latin typeface="Microsoft YaHei" charset="0"/>
                <a:ea typeface="Microsoft YaHei" charset="0"/>
                <a:cs typeface="Microsoft YaHei" charset="0"/>
              </a:rPr>
              <a:t>六、本地开发实践 </a:t>
            </a:r>
          </a:p>
          <a:p>
            <a:pPr>
              <a:lnSpc>
                <a:spcPct val="150000"/>
              </a:lnSpc>
            </a:pPr>
            <a:r>
              <a:rPr kumimoji="1" lang="zh-CN" altLang="en-US" dirty="0" smtClean="0">
                <a:latin typeface="Microsoft YaHei" charset="0"/>
                <a:ea typeface="Microsoft YaHei" charset="0"/>
                <a:cs typeface="Microsoft YaHei" charset="0"/>
              </a:rPr>
              <a:t>七、小结</a:t>
            </a:r>
            <a:endParaRPr kumimoji="1" lang="zh-CN" altLang="en-US" baseline="0" dirty="0" smtClean="0">
              <a:latin typeface="Microsoft YaHei" charset="0"/>
              <a:ea typeface="Microsoft YaHei" charset="0"/>
              <a:cs typeface="Microsoft YaHei" charset="0"/>
            </a:endParaRPr>
          </a:p>
        </p:txBody>
      </p:sp>
    </p:spTree>
    <p:extLst>
      <p:ext uri="{BB962C8B-B14F-4D97-AF65-F5344CB8AC3E}">
        <p14:creationId xmlns:p14="http://schemas.microsoft.com/office/powerpoint/2010/main" val="140083464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准则与依据</a:t>
            </a:r>
            <a:endParaRPr kumimoji="1" lang="zh-CN" altLang="en-US" dirty="0"/>
          </a:p>
        </p:txBody>
      </p:sp>
      <p:sp>
        <p:nvSpPr>
          <p:cNvPr id="3" name="内容占位符 2"/>
          <p:cNvSpPr txBox="1">
            <a:spLocks/>
          </p:cNvSpPr>
          <p:nvPr/>
        </p:nvSpPr>
        <p:spPr>
          <a:xfrm>
            <a:off x="179512" y="843558"/>
            <a:ext cx="8568952" cy="52578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kumimoji="1" lang="zh-CN" altLang="en-US" sz="1800" dirty="0" smtClean="0">
                <a:latin typeface="Microsoft YaHei" charset="0"/>
                <a:ea typeface="Microsoft YaHei" charset="0"/>
                <a:cs typeface="Microsoft YaHei" charset="0"/>
              </a:rPr>
              <a:t>单进程模式（</a:t>
            </a:r>
            <a:r>
              <a:rPr kumimoji="1" lang="en-US" altLang="zh-CN" sz="1800" dirty="0" smtClean="0">
                <a:latin typeface="Microsoft YaHei" charset="0"/>
                <a:ea typeface="Microsoft YaHei" charset="0"/>
                <a:cs typeface="Microsoft YaHei" charset="0"/>
              </a:rPr>
              <a:t>single</a:t>
            </a:r>
            <a:r>
              <a:rPr kumimoji="1" lang="zh-CN" altLang="en-US" sz="1800" dirty="0" smtClean="0">
                <a:latin typeface="Microsoft YaHei" charset="0"/>
                <a:ea typeface="Microsoft YaHei" charset="0"/>
                <a:cs typeface="Microsoft YaHei" charset="0"/>
              </a:rPr>
              <a:t> </a:t>
            </a:r>
            <a:r>
              <a:rPr kumimoji="1" lang="en-US" altLang="zh-CN" sz="1800" dirty="0" smtClean="0">
                <a:latin typeface="Microsoft YaHei" charset="0"/>
                <a:ea typeface="Microsoft YaHei" charset="0"/>
                <a:cs typeface="Microsoft YaHei" charset="0"/>
              </a:rPr>
              <a:t>process</a:t>
            </a:r>
            <a:r>
              <a:rPr kumimoji="1" lang="zh-CN" altLang="en-US" sz="1800" dirty="0" smtClean="0">
                <a:latin typeface="Microsoft YaHei" charset="0"/>
                <a:ea typeface="Microsoft YaHei" charset="0"/>
                <a:cs typeface="Microsoft YaHei" charset="0"/>
              </a:rPr>
              <a:t>，原则上）</a:t>
            </a:r>
            <a:endParaRPr kumimoji="1" lang="en-US" altLang="zh-CN" sz="1800" dirty="0" smtClean="0">
              <a:latin typeface="Microsoft YaHei" charset="0"/>
              <a:ea typeface="Microsoft YaHei" charset="0"/>
              <a:cs typeface="Microsoft YaHei" charset="0"/>
            </a:endParaRPr>
          </a:p>
          <a:p>
            <a:r>
              <a:rPr kumimoji="1" lang="zh-CN" altLang="en-US" sz="1800" dirty="0" smtClean="0">
                <a:latin typeface="Microsoft YaHei" charset="0"/>
                <a:ea typeface="Microsoft YaHei" charset="0"/>
                <a:cs typeface="Microsoft YaHei" charset="0"/>
              </a:rPr>
              <a:t>分析应用运行时的所有依赖，通过容器镜像包含依赖，或采用多容器协作方式</a:t>
            </a:r>
          </a:p>
          <a:p>
            <a:pPr lvl="1"/>
            <a:r>
              <a:rPr kumimoji="1" lang="zh-CN" altLang="en-US" sz="1800" dirty="0" smtClean="0">
                <a:latin typeface="Microsoft YaHei" charset="0"/>
                <a:ea typeface="Microsoft YaHei" charset="0"/>
                <a:cs typeface="Microsoft YaHei" charset="0"/>
              </a:rPr>
              <a:t>内核版本（依赖宿主机）</a:t>
            </a:r>
          </a:p>
          <a:p>
            <a:pPr lvl="1"/>
            <a:r>
              <a:rPr kumimoji="1" lang="zh-CN" altLang="en-US" sz="1800" dirty="0" smtClean="0">
                <a:latin typeface="Microsoft YaHei" charset="0"/>
                <a:ea typeface="Microsoft YaHei" charset="0"/>
                <a:cs typeface="Microsoft YaHei" charset="0"/>
              </a:rPr>
              <a:t>操作系统发行版（依赖应用程序及其运行环境的需求）</a:t>
            </a:r>
          </a:p>
          <a:p>
            <a:pPr lvl="1"/>
            <a:r>
              <a:rPr kumimoji="1" lang="zh-CN" altLang="en-US" sz="1800" dirty="0" smtClean="0">
                <a:latin typeface="Microsoft YaHei" charset="0"/>
                <a:ea typeface="Microsoft YaHei" charset="0"/>
                <a:cs typeface="Microsoft YaHei" charset="0"/>
              </a:rPr>
              <a:t>系统服务（如</a:t>
            </a:r>
            <a:r>
              <a:rPr kumimoji="1" lang="en-US" altLang="zh-CN" sz="1800" dirty="0" err="1" smtClean="0">
                <a:latin typeface="Microsoft YaHei" charset="0"/>
                <a:ea typeface="Microsoft YaHei" charset="0"/>
                <a:cs typeface="Microsoft YaHei" charset="0"/>
              </a:rPr>
              <a:t>cron</a:t>
            </a:r>
            <a:r>
              <a:rPr kumimoji="1" lang="zh-CN" altLang="en-US" sz="1800" dirty="0" smtClean="0">
                <a:latin typeface="Microsoft YaHei" charset="0"/>
                <a:ea typeface="Microsoft YaHei" charset="0"/>
                <a:cs typeface="Microsoft YaHei" charset="0"/>
              </a:rPr>
              <a:t>服务，</a:t>
            </a:r>
            <a:r>
              <a:rPr kumimoji="1" lang="en-US" altLang="zh-CN" sz="1800" dirty="0" smtClean="0">
                <a:latin typeface="Microsoft YaHei" charset="0"/>
                <a:ea typeface="Microsoft YaHei" charset="0"/>
                <a:cs typeface="Microsoft YaHei" charset="0"/>
              </a:rPr>
              <a:t>syslog</a:t>
            </a:r>
            <a:r>
              <a:rPr kumimoji="1" lang="zh-CN" altLang="en-US" sz="1800" dirty="0" smtClean="0">
                <a:latin typeface="Microsoft YaHei" charset="0"/>
                <a:ea typeface="Microsoft YaHei" charset="0"/>
                <a:cs typeface="Microsoft YaHei" charset="0"/>
              </a:rPr>
              <a:t>服务等）</a:t>
            </a:r>
          </a:p>
          <a:p>
            <a:pPr lvl="1"/>
            <a:r>
              <a:rPr kumimoji="1" lang="zh-CN" altLang="en-US" sz="1800" dirty="0" smtClean="0">
                <a:latin typeface="Microsoft YaHei" charset="0"/>
                <a:ea typeface="Microsoft YaHei" charset="0"/>
                <a:cs typeface="Microsoft YaHei" charset="0"/>
              </a:rPr>
              <a:t>环境变量</a:t>
            </a:r>
          </a:p>
          <a:p>
            <a:pPr lvl="1"/>
            <a:r>
              <a:rPr kumimoji="1" lang="zh-CN" altLang="en-US" sz="1800" dirty="0" smtClean="0">
                <a:latin typeface="Microsoft YaHei" charset="0"/>
                <a:ea typeface="Microsoft YaHei" charset="0"/>
                <a:cs typeface="Microsoft YaHei" charset="0"/>
              </a:rPr>
              <a:t>运行时环境（</a:t>
            </a:r>
            <a:r>
              <a:rPr kumimoji="1" lang="en-US" altLang="zh-CN" sz="1800" dirty="0" err="1" smtClean="0">
                <a:latin typeface="Microsoft YaHei" charset="0"/>
                <a:ea typeface="Microsoft YaHei" charset="0"/>
                <a:cs typeface="Microsoft YaHei" charset="0"/>
              </a:rPr>
              <a:t>jre</a:t>
            </a:r>
            <a:r>
              <a:rPr kumimoji="1" lang="zh-CN" altLang="en-US" sz="1800" dirty="0" smtClean="0">
                <a:latin typeface="Microsoft YaHei" charset="0"/>
                <a:ea typeface="Microsoft YaHei" charset="0"/>
                <a:cs typeface="Microsoft YaHei" charset="0"/>
              </a:rPr>
              <a:t>等）</a:t>
            </a:r>
          </a:p>
          <a:p>
            <a:pPr lvl="1"/>
            <a:r>
              <a:rPr kumimoji="1" lang="zh-CN" altLang="en-US" sz="1800" dirty="0" smtClean="0">
                <a:latin typeface="Microsoft YaHei" charset="0"/>
                <a:ea typeface="Microsoft YaHei" charset="0"/>
                <a:cs typeface="Microsoft YaHei" charset="0"/>
              </a:rPr>
              <a:t>与其他进程的通信情况（内核进程通信，服务进程交互等）</a:t>
            </a:r>
          </a:p>
          <a:p>
            <a:pPr marL="342900" lvl="1" indent="-342900">
              <a:buFont typeface="Arial"/>
              <a:buChar char="•"/>
            </a:pPr>
            <a:r>
              <a:rPr kumimoji="1" lang="en-US" altLang="zh-CN" sz="1800" dirty="0" err="1" smtClean="0">
                <a:latin typeface="Microsoft YaHei" charset="0"/>
                <a:ea typeface="Microsoft YaHei" charset="0"/>
                <a:cs typeface="Microsoft YaHei" charset="0"/>
              </a:rPr>
              <a:t>Docker</a:t>
            </a:r>
            <a:r>
              <a:rPr kumimoji="1" lang="zh-CN" altLang="en-US" sz="1800" dirty="0" smtClean="0">
                <a:latin typeface="Microsoft YaHei" charset="0"/>
                <a:ea typeface="Microsoft YaHei" charset="0"/>
                <a:cs typeface="Microsoft YaHei" charset="0"/>
              </a:rPr>
              <a:t>化应用管理</a:t>
            </a:r>
          </a:p>
          <a:p>
            <a:pPr marL="0" lvl="1" indent="0">
              <a:buFont typeface="Arial" pitchFamily="34" charset="0"/>
              <a:buNone/>
            </a:pPr>
            <a:r>
              <a:rPr kumimoji="1" lang="zh-CN" altLang="en-US" sz="1800" dirty="0" smtClean="0">
                <a:latin typeface="Microsoft YaHei" charset="0"/>
                <a:ea typeface="Microsoft YaHei" charset="0"/>
                <a:cs typeface="Microsoft YaHei" charset="0"/>
              </a:rPr>
              <a:t>	－应用日志管理（容器层统一管理）</a:t>
            </a:r>
          </a:p>
          <a:p>
            <a:pPr marL="0" lvl="1" indent="0">
              <a:buFont typeface="Arial" pitchFamily="34" charset="0"/>
              <a:buNone/>
            </a:pPr>
            <a:r>
              <a:rPr kumimoji="1" lang="zh-CN" altLang="en-US" sz="1800" dirty="0" smtClean="0">
                <a:latin typeface="Microsoft YaHei" charset="0"/>
                <a:ea typeface="Microsoft YaHei" charset="0"/>
                <a:cs typeface="Microsoft YaHei" charset="0"/>
              </a:rPr>
              <a:t>	－应用状态监控（通过容器监控工具实现）</a:t>
            </a:r>
            <a:endParaRPr kumimoji="1" lang="en-US" altLang="zh-CN" sz="1800" dirty="0" smtClean="0">
              <a:latin typeface="Microsoft YaHei" charset="0"/>
              <a:ea typeface="Microsoft YaHei" charset="0"/>
              <a:cs typeface="Microsoft YaHei" charset="0"/>
            </a:endParaRPr>
          </a:p>
          <a:p>
            <a:pPr marL="0" indent="0">
              <a:buFont typeface="Arial" pitchFamily="34" charset="0"/>
              <a:buNone/>
            </a:pPr>
            <a:r>
              <a:rPr kumimoji="1" lang="zh-CN" altLang="en-US" sz="1800" dirty="0" smtClean="0">
                <a:latin typeface="Microsoft YaHei" charset="0"/>
                <a:ea typeface="Microsoft YaHei" charset="0"/>
                <a:cs typeface="Microsoft YaHei" charset="0"/>
              </a:rPr>
              <a:t>	</a:t>
            </a:r>
          </a:p>
          <a:p>
            <a:pPr marL="0" indent="0">
              <a:buFont typeface="Arial" pitchFamily="34" charset="0"/>
              <a:buNone/>
            </a:pPr>
            <a:endParaRPr kumimoji="1" lang="zh-CN" altLang="en-US" sz="1800" dirty="0" smtClean="0">
              <a:latin typeface="Microsoft YaHei" charset="0"/>
              <a:ea typeface="Microsoft YaHei" charset="0"/>
              <a:cs typeface="Microsoft YaHei" charset="0"/>
            </a:endParaRPr>
          </a:p>
        </p:txBody>
      </p:sp>
    </p:spTree>
    <p:extLst>
      <p:ext uri="{BB962C8B-B14F-4D97-AF65-F5344CB8AC3E}">
        <p14:creationId xmlns:p14="http://schemas.microsoft.com/office/powerpoint/2010/main" val="1727293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何为状态？</a:t>
            </a:r>
            <a:endParaRPr kumimoji="1" lang="zh-CN" altLang="en-US" dirty="0"/>
          </a:p>
        </p:txBody>
      </p:sp>
      <p:sp>
        <p:nvSpPr>
          <p:cNvPr id="3" name="内容占位符 2"/>
          <p:cNvSpPr txBox="1">
            <a:spLocks/>
          </p:cNvSpPr>
          <p:nvPr/>
        </p:nvSpPr>
        <p:spPr>
          <a:xfrm>
            <a:off x="179512" y="843558"/>
            <a:ext cx="8568952" cy="52578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kumimoji="1" lang="zh-CN" altLang="en-US" sz="1800" dirty="0">
                <a:latin typeface="Microsoft YaHei" charset="0"/>
                <a:ea typeface="Microsoft YaHei" charset="0"/>
                <a:cs typeface="Microsoft YaHei" charset="0"/>
              </a:rPr>
              <a:t>“状态”特指程序中需要维护的上下文信息，它通常由程序存储并会被后续的程序使用</a:t>
            </a:r>
            <a:r>
              <a:rPr kumimoji="1" lang="zh-CN" altLang="en-US" sz="1800" dirty="0" smtClean="0">
                <a:latin typeface="Microsoft YaHei" charset="0"/>
                <a:ea typeface="Microsoft YaHei" charset="0"/>
                <a:cs typeface="Microsoft YaHei" charset="0"/>
              </a:rPr>
              <a:t>。</a:t>
            </a:r>
          </a:p>
          <a:p>
            <a:pPr>
              <a:lnSpc>
                <a:spcPct val="150000"/>
              </a:lnSpc>
            </a:pPr>
            <a:r>
              <a:rPr kumimoji="1" lang="zh-CN" altLang="en-US" sz="1800" dirty="0" smtClean="0">
                <a:latin typeface="Microsoft YaHei" charset="0"/>
                <a:ea typeface="Microsoft YaHei" charset="0"/>
                <a:cs typeface="Microsoft YaHei" charset="0"/>
              </a:rPr>
              <a:t>在</a:t>
            </a:r>
            <a:r>
              <a:rPr kumimoji="1" lang="zh-CN" altLang="en-US" sz="1800" dirty="0">
                <a:latin typeface="Microsoft YaHei" charset="0"/>
                <a:ea typeface="Microsoft YaHei" charset="0"/>
                <a:cs typeface="Microsoft YaHei" charset="0"/>
              </a:rPr>
              <a:t>之前的开发模式中，开发者通常喜欢将程序运行的状态保存在程序自身的数据结构中，这些状态包括</a:t>
            </a:r>
            <a:r>
              <a:rPr kumimoji="1" lang="en-US" altLang="zh-CN" sz="1800" dirty="0">
                <a:latin typeface="Microsoft YaHei" charset="0"/>
                <a:ea typeface="Microsoft YaHei" charset="0"/>
                <a:cs typeface="Microsoft YaHei" charset="0"/>
              </a:rPr>
              <a:t>HTTP</a:t>
            </a:r>
            <a:r>
              <a:rPr kumimoji="1" lang="zh-CN" altLang="en-US" sz="1800" dirty="0">
                <a:latin typeface="Microsoft YaHei" charset="0"/>
                <a:ea typeface="Microsoft YaHei" charset="0"/>
                <a:cs typeface="Microsoft YaHei" charset="0"/>
              </a:rPr>
              <a:t>的</a:t>
            </a:r>
            <a:r>
              <a:rPr kumimoji="1" lang="en-US" altLang="zh-CN" sz="1800" dirty="0">
                <a:latin typeface="Microsoft YaHei" charset="0"/>
                <a:ea typeface="Microsoft YaHei" charset="0"/>
                <a:cs typeface="Microsoft YaHei" charset="0"/>
              </a:rPr>
              <a:t>session</a:t>
            </a:r>
            <a:r>
              <a:rPr kumimoji="1" lang="zh-CN" altLang="en-US" sz="1800" dirty="0">
                <a:latin typeface="Microsoft YaHei" charset="0"/>
                <a:ea typeface="Microsoft YaHei" charset="0"/>
                <a:cs typeface="Microsoft YaHei" charset="0"/>
              </a:rPr>
              <a:t>、程序暂存的数据、程序的日志等。如果一个程序是这样实现的，我们将其称之为有状态的程序（</a:t>
            </a:r>
            <a:r>
              <a:rPr kumimoji="1" lang="en-US" altLang="zh-CN" sz="1800" dirty="0" err="1">
                <a:latin typeface="Microsoft YaHei" charset="0"/>
                <a:ea typeface="Microsoft YaHei" charset="0"/>
                <a:cs typeface="Microsoft YaHei" charset="0"/>
              </a:rPr>
              <a:t>stateful</a:t>
            </a:r>
            <a:r>
              <a:rPr kumimoji="1" lang="zh-CN" altLang="en-US" sz="1800" dirty="0" smtClean="0">
                <a:latin typeface="Microsoft YaHei" charset="0"/>
                <a:ea typeface="Microsoft YaHei" charset="0"/>
                <a:cs typeface="Microsoft YaHei" charset="0"/>
              </a:rPr>
              <a:t>）</a:t>
            </a:r>
          </a:p>
          <a:p>
            <a:pPr>
              <a:lnSpc>
                <a:spcPct val="150000"/>
              </a:lnSpc>
            </a:pPr>
            <a:r>
              <a:rPr kumimoji="1" lang="zh-CN" altLang="en-US" sz="1800" dirty="0" smtClean="0">
                <a:latin typeface="Microsoft YaHei" charset="0"/>
                <a:ea typeface="Microsoft YaHei" charset="0"/>
                <a:cs typeface="Microsoft YaHei" charset="0"/>
              </a:rPr>
              <a:t>但</a:t>
            </a:r>
            <a:r>
              <a:rPr kumimoji="1" lang="zh-CN" altLang="en-US" sz="1800" dirty="0">
                <a:latin typeface="Microsoft YaHei" charset="0"/>
                <a:ea typeface="Microsoft YaHei" charset="0"/>
                <a:cs typeface="Microsoft YaHei" charset="0"/>
              </a:rPr>
              <a:t>如果一个程序在设计中就将“状态”保存在程序之外，比如通过外部的缓存、数据库或者消息总线来保存，那么这样的程序被称为无状态的程序（</a:t>
            </a:r>
            <a:r>
              <a:rPr kumimoji="1" lang="en-US" altLang="zh-CN" sz="1800" dirty="0" err="1">
                <a:latin typeface="Microsoft YaHei" charset="0"/>
                <a:ea typeface="Microsoft YaHei" charset="0"/>
                <a:cs typeface="Microsoft YaHei" charset="0"/>
              </a:rPr>
              <a:t>statless</a:t>
            </a:r>
            <a:r>
              <a:rPr kumimoji="1" lang="zh-CN" altLang="en-US" sz="1800" dirty="0" smtClean="0">
                <a:latin typeface="Microsoft YaHei" charset="0"/>
                <a:ea typeface="Microsoft YaHei" charset="0"/>
                <a:cs typeface="Microsoft YaHei" charset="0"/>
              </a:rPr>
              <a:t>）</a:t>
            </a:r>
          </a:p>
        </p:txBody>
      </p:sp>
      <p:sp>
        <p:nvSpPr>
          <p:cNvPr id="4" name="矩形 3"/>
          <p:cNvSpPr/>
          <p:nvPr/>
        </p:nvSpPr>
        <p:spPr>
          <a:xfrm>
            <a:off x="259310" y="4155926"/>
            <a:ext cx="8409356" cy="369332"/>
          </a:xfrm>
          <a:prstGeom prst="rect">
            <a:avLst/>
          </a:prstGeom>
        </p:spPr>
        <p:txBody>
          <a:bodyPr wrap="square">
            <a:spAutoFit/>
          </a:bodyPr>
          <a:lstStyle/>
          <a:p>
            <a:r>
              <a:rPr lang="en-US" altLang="zh-CN" b="1" dirty="0" err="1" smtClean="0">
                <a:solidFill>
                  <a:srgbClr val="C00000"/>
                </a:solidFill>
                <a:latin typeface="Microsoft YaHei" charset="0"/>
                <a:ea typeface="Microsoft YaHei" charset="0"/>
                <a:cs typeface="Microsoft YaHei" charset="0"/>
              </a:rPr>
              <a:t>Docker</a:t>
            </a:r>
            <a:r>
              <a:rPr lang="zh-CN" altLang="en-US" b="1" dirty="0" smtClean="0">
                <a:solidFill>
                  <a:srgbClr val="C00000"/>
                </a:solidFill>
                <a:latin typeface="Microsoft YaHei" charset="0"/>
                <a:ea typeface="Microsoft YaHei" charset="0"/>
                <a:cs typeface="Microsoft YaHei" charset="0"/>
              </a:rPr>
              <a:t>偏爱无状态。有状态影响可用和可扩展性。有状态通过</a:t>
            </a:r>
            <a:r>
              <a:rPr lang="en-US" altLang="zh-CN" b="1" dirty="0" smtClean="0">
                <a:solidFill>
                  <a:srgbClr val="C00000"/>
                </a:solidFill>
                <a:latin typeface="Microsoft YaHei" charset="0"/>
                <a:ea typeface="Microsoft YaHei" charset="0"/>
                <a:cs typeface="Microsoft YaHei" charset="0"/>
              </a:rPr>
              <a:t>volume</a:t>
            </a:r>
            <a:r>
              <a:rPr lang="zh-CN" altLang="en-US" b="1" dirty="0" smtClean="0">
                <a:solidFill>
                  <a:srgbClr val="C00000"/>
                </a:solidFill>
                <a:latin typeface="Microsoft YaHei" charset="0"/>
                <a:ea typeface="Microsoft YaHei" charset="0"/>
                <a:cs typeface="Microsoft YaHei" charset="0"/>
              </a:rPr>
              <a:t>实现。</a:t>
            </a:r>
            <a:endParaRPr lang="zh-CN" altLang="en-US" b="1" dirty="0">
              <a:solidFill>
                <a:srgbClr val="C00000"/>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3561257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无状态应用是</a:t>
            </a:r>
            <a:r>
              <a:rPr kumimoji="1" lang="en-US" altLang="zh-CN" dirty="0" err="1" smtClean="0"/>
              <a:t>Docker</a:t>
            </a:r>
            <a:r>
              <a:rPr kumimoji="1" lang="zh-CN" altLang="en-US" dirty="0" smtClean="0"/>
              <a:t>的最佳实践</a:t>
            </a:r>
            <a:endParaRPr kumimoji="1" lang="zh-CN" altLang="en-US" dirty="0"/>
          </a:p>
        </p:txBody>
      </p:sp>
      <p:sp>
        <p:nvSpPr>
          <p:cNvPr id="3" name="内容占位符 2"/>
          <p:cNvSpPr txBox="1">
            <a:spLocks/>
          </p:cNvSpPr>
          <p:nvPr/>
        </p:nvSpPr>
        <p:spPr>
          <a:xfrm>
            <a:off x="179512" y="843558"/>
            <a:ext cx="8568952" cy="52578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pPr>
            <a:r>
              <a:rPr kumimoji="1" lang="zh-CN" altLang="en-US" sz="1800" dirty="0" smtClean="0">
                <a:latin typeface="Microsoft YaHei" charset="0"/>
                <a:ea typeface="Microsoft YaHei" charset="0"/>
                <a:cs typeface="Microsoft YaHei" charset="0"/>
              </a:rPr>
              <a:t>配置不能通过文件，而利用环境变量实现</a:t>
            </a:r>
          </a:p>
          <a:p>
            <a:pPr>
              <a:lnSpc>
                <a:spcPct val="150000"/>
              </a:lnSpc>
            </a:pPr>
            <a:r>
              <a:rPr kumimoji="1" lang="zh-CN" altLang="en-US" sz="1800" dirty="0" smtClean="0">
                <a:latin typeface="Microsoft YaHei" charset="0"/>
                <a:ea typeface="Microsoft YaHei" charset="0"/>
                <a:cs typeface="Microsoft YaHei" charset="0"/>
              </a:rPr>
              <a:t>日志不能输出文件，而是到</a:t>
            </a:r>
            <a:r>
              <a:rPr kumimoji="1" lang="en-US" altLang="zh-CN" sz="1800" dirty="0" err="1" smtClean="0">
                <a:latin typeface="Microsoft YaHei" charset="0"/>
                <a:ea typeface="Microsoft YaHei" charset="0"/>
                <a:cs typeface="Microsoft YaHei" charset="0"/>
              </a:rPr>
              <a:t>stdout</a:t>
            </a:r>
            <a:r>
              <a:rPr kumimoji="1" lang="zh-CN" altLang="en-US" sz="1800" dirty="0" smtClean="0">
                <a:latin typeface="Microsoft YaHei" charset="0"/>
                <a:ea typeface="Microsoft YaHei" charset="0"/>
                <a:cs typeface="Microsoft YaHei" charset="0"/>
              </a:rPr>
              <a:t>和</a:t>
            </a:r>
            <a:r>
              <a:rPr kumimoji="1" lang="en-US" altLang="zh-CN" sz="1800" dirty="0" err="1" smtClean="0">
                <a:latin typeface="Microsoft YaHei" charset="0"/>
                <a:ea typeface="Microsoft YaHei" charset="0"/>
                <a:cs typeface="Microsoft YaHei" charset="0"/>
              </a:rPr>
              <a:t>stderr</a:t>
            </a:r>
            <a:endParaRPr kumimoji="1" lang="zh-CN" altLang="en-US" sz="1800" dirty="0" smtClean="0">
              <a:latin typeface="Microsoft YaHei" charset="0"/>
              <a:ea typeface="Microsoft YaHei" charset="0"/>
              <a:cs typeface="Microsoft YaHei" charset="0"/>
            </a:endParaRPr>
          </a:p>
        </p:txBody>
      </p:sp>
    </p:spTree>
    <p:extLst>
      <p:ext uri="{BB962C8B-B14F-4D97-AF65-F5344CB8AC3E}">
        <p14:creationId xmlns:p14="http://schemas.microsoft.com/office/powerpoint/2010/main" val="4018421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课程目录</a:t>
            </a:r>
            <a:endParaRPr kumimoji="1" lang="zh-CN" altLang="en-US" dirty="0"/>
          </a:p>
        </p:txBody>
      </p:sp>
      <p:sp>
        <p:nvSpPr>
          <p:cNvPr id="3" name="文本框 2"/>
          <p:cNvSpPr txBox="1"/>
          <p:nvPr/>
        </p:nvSpPr>
        <p:spPr>
          <a:xfrm>
            <a:off x="179512" y="987574"/>
            <a:ext cx="5688632" cy="3000821"/>
          </a:xfrm>
          <a:prstGeom prst="rect">
            <a:avLst/>
          </a:prstGeom>
          <a:noFill/>
        </p:spPr>
        <p:txBody>
          <a:bodyPr wrap="square" rtlCol="0">
            <a:spAutoFit/>
          </a:bodyPr>
          <a:lstStyle/>
          <a:p>
            <a:pPr>
              <a:lnSpc>
                <a:spcPct val="150000"/>
              </a:lnSpc>
            </a:pPr>
            <a:r>
              <a:rPr kumimoji="1" lang="zh-CN" altLang="en-US" dirty="0">
                <a:latin typeface="Microsoft YaHei" charset="0"/>
                <a:ea typeface="Microsoft YaHei" charset="0"/>
                <a:cs typeface="Microsoft YaHei" charset="0"/>
              </a:rPr>
              <a:t>一、容器的</a:t>
            </a:r>
            <a:r>
              <a:rPr kumimoji="1" lang="zh-CN" altLang="en-US" dirty="0" smtClean="0">
                <a:latin typeface="Microsoft YaHei" charset="0"/>
                <a:ea typeface="Microsoft YaHei" charset="0"/>
                <a:cs typeface="Microsoft YaHei" charset="0"/>
              </a:rPr>
              <a:t>意义</a:t>
            </a:r>
          </a:p>
          <a:p>
            <a:pPr>
              <a:lnSpc>
                <a:spcPct val="150000"/>
              </a:lnSpc>
            </a:pPr>
            <a:r>
              <a:rPr kumimoji="1" lang="zh-CN" altLang="en-US" dirty="0">
                <a:latin typeface="Microsoft YaHei" charset="0"/>
                <a:ea typeface="Microsoft YaHei" charset="0"/>
                <a:cs typeface="Microsoft YaHei" charset="0"/>
              </a:rPr>
              <a:t>二、</a:t>
            </a:r>
            <a:r>
              <a:rPr kumimoji="1" lang="en-US" altLang="zh-CN" dirty="0" err="1">
                <a:latin typeface="Microsoft YaHei" charset="0"/>
                <a:ea typeface="Microsoft YaHei" charset="0"/>
                <a:cs typeface="Microsoft YaHei" charset="0"/>
              </a:rPr>
              <a:t>Docker</a:t>
            </a:r>
            <a:r>
              <a:rPr kumimoji="1" lang="zh-CN" altLang="en-US" dirty="0">
                <a:latin typeface="Microsoft YaHei" charset="0"/>
                <a:ea typeface="Microsoft YaHei" charset="0"/>
                <a:cs typeface="Microsoft YaHei" charset="0"/>
              </a:rPr>
              <a:t>容器</a:t>
            </a:r>
          </a:p>
          <a:p>
            <a:pPr>
              <a:lnSpc>
                <a:spcPct val="150000"/>
              </a:lnSpc>
            </a:pPr>
            <a:r>
              <a:rPr kumimoji="1" lang="zh-CN" altLang="en-US" dirty="0" smtClean="0">
                <a:latin typeface="Microsoft YaHei" charset="0"/>
                <a:ea typeface="Microsoft YaHei" charset="0"/>
                <a:cs typeface="Microsoft YaHei" charset="0"/>
              </a:rPr>
              <a:t>三、</a:t>
            </a:r>
            <a:r>
              <a:rPr kumimoji="1" lang="en-US" altLang="zh-CN" dirty="0" err="1" smtClean="0">
                <a:latin typeface="Microsoft YaHei" charset="0"/>
                <a:ea typeface="Microsoft YaHei" charset="0"/>
                <a:cs typeface="Microsoft YaHei" charset="0"/>
              </a:rPr>
              <a:t>Docker</a:t>
            </a:r>
            <a:r>
              <a:rPr kumimoji="1" lang="zh-CN" altLang="en-US" dirty="0" smtClean="0">
                <a:latin typeface="Microsoft YaHei" charset="0"/>
                <a:ea typeface="Microsoft YaHei" charset="0"/>
                <a:cs typeface="Microsoft YaHei" charset="0"/>
              </a:rPr>
              <a:t>镜像</a:t>
            </a:r>
          </a:p>
          <a:p>
            <a:pPr>
              <a:lnSpc>
                <a:spcPct val="150000"/>
              </a:lnSpc>
            </a:pPr>
            <a:r>
              <a:rPr kumimoji="1" lang="zh-CN" altLang="en-US" dirty="0" smtClean="0">
                <a:latin typeface="Microsoft YaHei" charset="0"/>
                <a:ea typeface="Microsoft YaHei" charset="0"/>
                <a:cs typeface="Microsoft YaHei" charset="0"/>
              </a:rPr>
              <a:t>四、编写</a:t>
            </a:r>
            <a:r>
              <a:rPr kumimoji="1" lang="en-US" altLang="zh-CN" dirty="0" err="1" smtClean="0">
                <a:latin typeface="Microsoft YaHei" charset="0"/>
                <a:ea typeface="Microsoft YaHei" charset="0"/>
                <a:cs typeface="Microsoft YaHei" charset="0"/>
              </a:rPr>
              <a:t>Dockerfile</a:t>
            </a:r>
            <a:endParaRPr kumimoji="1" lang="zh-CN" altLang="en-US" dirty="0" smtClean="0">
              <a:latin typeface="Microsoft YaHei" charset="0"/>
              <a:ea typeface="Microsoft YaHei" charset="0"/>
              <a:cs typeface="Microsoft YaHei" charset="0"/>
            </a:endParaRPr>
          </a:p>
          <a:p>
            <a:pPr>
              <a:lnSpc>
                <a:spcPct val="150000"/>
              </a:lnSpc>
            </a:pPr>
            <a:r>
              <a:rPr kumimoji="1" lang="zh-CN" altLang="en-US" dirty="0" smtClean="0">
                <a:latin typeface="Microsoft YaHei" charset="0"/>
                <a:ea typeface="Microsoft YaHei" charset="0"/>
                <a:cs typeface="Microsoft YaHei" charset="0"/>
              </a:rPr>
              <a:t>五、镜像仓库</a:t>
            </a:r>
          </a:p>
          <a:p>
            <a:pPr>
              <a:lnSpc>
                <a:spcPct val="150000"/>
              </a:lnSpc>
            </a:pPr>
            <a:r>
              <a:rPr kumimoji="1" lang="zh-CN" altLang="en-US" dirty="0" smtClean="0">
                <a:latin typeface="Microsoft YaHei" charset="0"/>
                <a:ea typeface="Microsoft YaHei" charset="0"/>
                <a:cs typeface="Microsoft YaHei" charset="0"/>
              </a:rPr>
              <a:t>六、本地</a:t>
            </a:r>
            <a:r>
              <a:rPr kumimoji="1" lang="zh-CN" altLang="en-US" dirty="0">
                <a:latin typeface="Microsoft YaHei" charset="0"/>
                <a:ea typeface="Microsoft YaHei" charset="0"/>
                <a:cs typeface="Microsoft YaHei" charset="0"/>
              </a:rPr>
              <a:t>开发实践 </a:t>
            </a:r>
            <a:endParaRPr kumimoji="1" lang="zh-CN" altLang="en-US" dirty="0" smtClean="0">
              <a:latin typeface="Microsoft YaHei" charset="0"/>
              <a:ea typeface="Microsoft YaHei" charset="0"/>
              <a:cs typeface="Microsoft YaHei" charset="0"/>
            </a:endParaRPr>
          </a:p>
          <a:p>
            <a:pPr>
              <a:lnSpc>
                <a:spcPct val="150000"/>
              </a:lnSpc>
            </a:pPr>
            <a:r>
              <a:rPr kumimoji="1" lang="zh-CN" altLang="en-US" b="1" dirty="0">
                <a:solidFill>
                  <a:schemeClr val="accent2"/>
                </a:solidFill>
                <a:latin typeface="Microsoft YaHei" charset="0"/>
                <a:ea typeface="Microsoft YaHei" charset="0"/>
                <a:cs typeface="Microsoft YaHei" charset="0"/>
              </a:rPr>
              <a:t>七、小结</a:t>
            </a:r>
          </a:p>
        </p:txBody>
      </p:sp>
    </p:spTree>
    <p:extLst>
      <p:ext uri="{BB962C8B-B14F-4D97-AF65-F5344CB8AC3E}">
        <p14:creationId xmlns:p14="http://schemas.microsoft.com/office/powerpoint/2010/main" val="16269711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小结</a:t>
            </a:r>
            <a:endParaRPr kumimoji="1" lang="zh-CN" altLang="en-US" dirty="0"/>
          </a:p>
        </p:txBody>
      </p:sp>
      <p:sp>
        <p:nvSpPr>
          <p:cNvPr id="3" name="矩形 2"/>
          <p:cNvSpPr/>
          <p:nvPr/>
        </p:nvSpPr>
        <p:spPr>
          <a:xfrm>
            <a:off x="187523" y="843558"/>
            <a:ext cx="8496944" cy="1938992"/>
          </a:xfrm>
          <a:prstGeom prst="rect">
            <a:avLst/>
          </a:prstGeom>
        </p:spPr>
        <p:txBody>
          <a:bodyPr wrap="square">
            <a:spAutoFit/>
          </a:bodyPr>
          <a:lstStyle/>
          <a:p>
            <a:pPr marL="342900" indent="-342900">
              <a:lnSpc>
                <a:spcPct val="150000"/>
              </a:lnSpc>
              <a:buFont typeface="+mj-lt"/>
              <a:buAutoNum type="arabicPeriod"/>
            </a:pPr>
            <a:r>
              <a:rPr lang="zh-CN" altLang="en-US" sz="1600" dirty="0" smtClean="0">
                <a:latin typeface="Microsoft YaHei" charset="0"/>
                <a:ea typeface="Microsoft YaHei" charset="0"/>
                <a:cs typeface="Microsoft YaHei" charset="0"/>
              </a:rPr>
              <a:t>什么是</a:t>
            </a:r>
            <a:r>
              <a:rPr lang="en-US" altLang="zh-CN" sz="1600" dirty="0" err="1" smtClean="0">
                <a:latin typeface="Microsoft YaHei" charset="0"/>
                <a:ea typeface="Microsoft YaHei" charset="0"/>
                <a:cs typeface="Microsoft YaHei" charset="0"/>
              </a:rPr>
              <a:t>Docker</a:t>
            </a:r>
            <a:r>
              <a:rPr lang="zh-CN" altLang="en-US" sz="1600" dirty="0" smtClean="0">
                <a:latin typeface="Microsoft YaHei" charset="0"/>
                <a:ea typeface="Microsoft YaHei" charset="0"/>
                <a:cs typeface="Microsoft YaHei" charset="0"/>
              </a:rPr>
              <a:t>？</a:t>
            </a:r>
            <a:endParaRPr lang="en-US" altLang="zh-CN" sz="1600" dirty="0" smtClean="0">
              <a:latin typeface="Microsoft YaHei" charset="0"/>
              <a:ea typeface="Microsoft YaHei" charset="0"/>
              <a:cs typeface="Microsoft YaHei" charset="0"/>
            </a:endParaRPr>
          </a:p>
          <a:p>
            <a:pPr marL="342900" indent="-342900">
              <a:lnSpc>
                <a:spcPct val="150000"/>
              </a:lnSpc>
              <a:buFont typeface="+mj-lt"/>
              <a:buAutoNum type="arabicPeriod"/>
            </a:pPr>
            <a:r>
              <a:rPr lang="zh-CN" altLang="en-US" sz="1600" dirty="0" smtClean="0">
                <a:latin typeface="Microsoft YaHei" charset="0"/>
                <a:ea typeface="Microsoft YaHei" charset="0"/>
                <a:cs typeface="Microsoft YaHei" charset="0"/>
              </a:rPr>
              <a:t>什么是</a:t>
            </a:r>
            <a:r>
              <a:rPr lang="en-US" altLang="zh-CN" sz="1600" dirty="0" err="1" smtClean="0">
                <a:latin typeface="Microsoft YaHei" charset="0"/>
                <a:ea typeface="Microsoft YaHei" charset="0"/>
                <a:cs typeface="Microsoft YaHei" charset="0"/>
              </a:rPr>
              <a:t>Docker</a:t>
            </a:r>
            <a:r>
              <a:rPr lang="en-US" altLang="zh-CN" sz="1600" dirty="0" smtClean="0">
                <a:latin typeface="Microsoft YaHei" charset="0"/>
                <a:ea typeface="Microsoft YaHei" charset="0"/>
                <a:cs typeface="Microsoft YaHei" charset="0"/>
              </a:rPr>
              <a:t> </a:t>
            </a:r>
            <a:r>
              <a:rPr lang="zh-CN" altLang="en-US" sz="1600" dirty="0" smtClean="0">
                <a:latin typeface="Microsoft YaHei" charset="0"/>
                <a:ea typeface="Microsoft YaHei" charset="0"/>
                <a:cs typeface="Microsoft YaHei" charset="0"/>
              </a:rPr>
              <a:t>容器，如何操作？</a:t>
            </a:r>
          </a:p>
          <a:p>
            <a:pPr marL="342900" indent="-342900">
              <a:lnSpc>
                <a:spcPct val="150000"/>
              </a:lnSpc>
              <a:buFont typeface="+mj-lt"/>
              <a:buAutoNum type="arabicPeriod"/>
            </a:pPr>
            <a:r>
              <a:rPr lang="zh-CN" altLang="en-US" sz="1600" dirty="0" smtClean="0">
                <a:latin typeface="Microsoft YaHei" charset="0"/>
                <a:ea typeface="Microsoft YaHei" charset="0"/>
                <a:cs typeface="Microsoft YaHei" charset="0"/>
              </a:rPr>
              <a:t>什么是</a:t>
            </a:r>
            <a:r>
              <a:rPr lang="en-US" altLang="zh-CN" sz="1600" dirty="0" err="1" smtClean="0">
                <a:latin typeface="Microsoft YaHei" charset="0"/>
                <a:ea typeface="Microsoft YaHei" charset="0"/>
                <a:cs typeface="Microsoft YaHei" charset="0"/>
              </a:rPr>
              <a:t>Docker</a:t>
            </a:r>
            <a:r>
              <a:rPr lang="zh-CN" altLang="en-US" sz="1600" dirty="0" smtClean="0">
                <a:latin typeface="Microsoft YaHei" charset="0"/>
                <a:ea typeface="Microsoft YaHei" charset="0"/>
                <a:cs typeface="Microsoft YaHei" charset="0"/>
              </a:rPr>
              <a:t> 镜像，如何操作，产生镜像有哪些方式？</a:t>
            </a:r>
          </a:p>
          <a:p>
            <a:pPr marL="342900" indent="-342900">
              <a:lnSpc>
                <a:spcPct val="150000"/>
              </a:lnSpc>
              <a:buFont typeface="+mj-lt"/>
              <a:buAutoNum type="arabicPeriod"/>
            </a:pPr>
            <a:r>
              <a:rPr lang="zh-CN" altLang="en-US" sz="1600" dirty="0" smtClean="0">
                <a:latin typeface="Microsoft YaHei" charset="0"/>
                <a:ea typeface="Microsoft YaHei" charset="0"/>
                <a:cs typeface="Microsoft YaHei" charset="0"/>
              </a:rPr>
              <a:t>如何编写</a:t>
            </a:r>
            <a:r>
              <a:rPr lang="en-US" altLang="zh-CN" sz="1600" dirty="0" err="1" smtClean="0">
                <a:latin typeface="Microsoft YaHei" charset="0"/>
                <a:ea typeface="Microsoft YaHei" charset="0"/>
                <a:cs typeface="Microsoft YaHei" charset="0"/>
              </a:rPr>
              <a:t>Dockerfile</a:t>
            </a:r>
            <a:r>
              <a:rPr lang="zh-CN" altLang="en-US" sz="1600" dirty="0" smtClean="0">
                <a:latin typeface="Microsoft YaHei" charset="0"/>
                <a:ea typeface="Microsoft YaHei" charset="0"/>
                <a:cs typeface="Microsoft YaHei" charset="0"/>
              </a:rPr>
              <a:t>？</a:t>
            </a:r>
          </a:p>
          <a:p>
            <a:pPr marL="342900" indent="-342900">
              <a:lnSpc>
                <a:spcPct val="150000"/>
              </a:lnSpc>
              <a:buFont typeface="+mj-lt"/>
              <a:buAutoNum type="arabicPeriod"/>
            </a:pPr>
            <a:r>
              <a:rPr lang="zh-CN" altLang="en-US" sz="1600" dirty="0" smtClean="0">
                <a:latin typeface="Microsoft YaHei" charset="0"/>
                <a:ea typeface="Microsoft YaHei" charset="0"/>
                <a:cs typeface="Microsoft YaHei" charset="0"/>
              </a:rPr>
              <a:t>如何使用镜像仓库？</a:t>
            </a:r>
            <a:endParaRPr lang="zh-CN" altLang="en-US" sz="16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9096513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补充材料</a:t>
            </a:r>
            <a:endParaRPr kumimoji="1" lang="zh-CN" altLang="en-US" dirty="0"/>
          </a:p>
        </p:txBody>
      </p:sp>
      <p:sp>
        <p:nvSpPr>
          <p:cNvPr id="3" name="矩形 2"/>
          <p:cNvSpPr/>
          <p:nvPr/>
        </p:nvSpPr>
        <p:spPr>
          <a:xfrm>
            <a:off x="164483" y="1131590"/>
            <a:ext cx="6867329" cy="1338828"/>
          </a:xfrm>
          <a:prstGeom prst="rect">
            <a:avLst/>
          </a:prstGeom>
        </p:spPr>
        <p:txBody>
          <a:bodyPr wrap="none">
            <a:spAutoFit/>
          </a:bodyPr>
          <a:lstStyle/>
          <a:p>
            <a:pPr>
              <a:lnSpc>
                <a:spcPct val="150000"/>
              </a:lnSpc>
            </a:pPr>
            <a:r>
              <a:rPr lang="en-US" altLang="zh-CN" dirty="0" err="1" smtClean="0">
                <a:latin typeface="Microsoft YaHei" charset="0"/>
                <a:ea typeface="Microsoft YaHei" charset="0"/>
                <a:cs typeface="Microsoft YaHei" charset="0"/>
              </a:rPr>
              <a:t>Docker</a:t>
            </a:r>
            <a:r>
              <a:rPr lang="en-US" altLang="zh-CN" dirty="0" smtClean="0">
                <a:latin typeface="Microsoft YaHei" charset="0"/>
                <a:ea typeface="Microsoft YaHei" charset="0"/>
                <a:cs typeface="Microsoft YaHei" charset="0"/>
              </a:rPr>
              <a:t> </a:t>
            </a:r>
            <a:r>
              <a:rPr lang="zh-CN" altLang="en-US" dirty="0" smtClean="0">
                <a:latin typeface="Microsoft YaHei" charset="0"/>
                <a:ea typeface="Microsoft YaHei" charset="0"/>
                <a:cs typeface="Microsoft YaHei" charset="0"/>
              </a:rPr>
              <a:t>入门教程：http</a:t>
            </a:r>
            <a:r>
              <a:rPr lang="zh-CN" altLang="en-US" dirty="0">
                <a:latin typeface="Microsoft YaHei" charset="0"/>
                <a:ea typeface="Microsoft YaHei" charset="0"/>
                <a:cs typeface="Microsoft YaHei" charset="0"/>
              </a:rPr>
              <a:t>://dockone.io/article/</a:t>
            </a:r>
            <a:r>
              <a:rPr lang="zh-CN" altLang="en-US" dirty="0" smtClean="0">
                <a:latin typeface="Microsoft YaHei" charset="0"/>
                <a:ea typeface="Microsoft YaHei" charset="0"/>
                <a:cs typeface="Microsoft YaHei" charset="0"/>
              </a:rPr>
              <a:t>101</a:t>
            </a:r>
          </a:p>
          <a:p>
            <a:pPr>
              <a:lnSpc>
                <a:spcPct val="150000"/>
              </a:lnSpc>
            </a:pPr>
            <a:r>
              <a:rPr lang="zh-CN" altLang="en-US" dirty="0" smtClean="0">
                <a:latin typeface="Microsoft YaHei" charset="0"/>
                <a:ea typeface="Microsoft YaHei" charset="0"/>
                <a:cs typeface="Microsoft YaHei" charset="0"/>
              </a:rPr>
              <a:t>视频教程：</a:t>
            </a:r>
            <a:r>
              <a:rPr lang="en-US" altLang="zh-CN" dirty="0">
                <a:latin typeface="Microsoft YaHei" charset="0"/>
                <a:ea typeface="Microsoft YaHei" charset="0"/>
                <a:cs typeface="Microsoft YaHei" charset="0"/>
              </a:rPr>
              <a:t>http://edu.51cto.com/course/course_id-4238.html</a:t>
            </a:r>
            <a:endParaRPr lang="zh-CN" altLang="en-US" dirty="0" smtClean="0">
              <a:latin typeface="Microsoft YaHei" charset="0"/>
              <a:ea typeface="Microsoft YaHei" charset="0"/>
              <a:cs typeface="Microsoft YaHei" charset="0"/>
            </a:endParaRPr>
          </a:p>
          <a:p>
            <a:pPr>
              <a:lnSpc>
                <a:spcPct val="150000"/>
              </a:lnSpc>
            </a:pPr>
            <a:endParaRPr lang="zh-CN" altLang="en-US"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7378403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在哪儿寻找朋友？</a:t>
            </a:r>
            <a:endParaRPr kumimoji="1" lang="zh-CN" altLang="en-US" dirty="0"/>
          </a:p>
        </p:txBody>
      </p:sp>
      <p:pic>
        <p:nvPicPr>
          <p:cNvPr id="6" name="图片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06335" y="1434480"/>
            <a:ext cx="2433413" cy="2433413"/>
          </a:xfrm>
          <a:prstGeom prst="rect">
            <a:avLst/>
          </a:prstGeom>
        </p:spPr>
      </p:pic>
      <p:pic>
        <p:nvPicPr>
          <p:cNvPr id="4" name="图片 3"/>
          <p:cNvPicPr>
            <a:picLocks noChangeAspect="1"/>
          </p:cNvPicPr>
          <p:nvPr/>
        </p:nvPicPr>
        <p:blipFill rotWithShape="1">
          <a:blip r:embed="rId3"/>
          <a:srcRect l="10159" t="23400" r="7668" b="17801"/>
          <a:stretch/>
        </p:blipFill>
        <p:spPr>
          <a:xfrm>
            <a:off x="3401380" y="835488"/>
            <a:ext cx="2376264" cy="3024336"/>
          </a:xfrm>
          <a:prstGeom prst="rect">
            <a:avLst/>
          </a:prstGeom>
        </p:spPr>
      </p:pic>
    </p:spTree>
    <p:extLst>
      <p:ext uri="{BB962C8B-B14F-4D97-AF65-F5344CB8AC3E}">
        <p14:creationId xmlns:p14="http://schemas.microsoft.com/office/powerpoint/2010/main" val="92965372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引入</a:t>
            </a:r>
            <a:r>
              <a:rPr kumimoji="1" lang="en-US" altLang="zh-CN" dirty="0" smtClean="0"/>
              <a:t>Container</a:t>
            </a:r>
            <a:r>
              <a:rPr kumimoji="1" lang="zh-CN" altLang="en-US" dirty="0" smtClean="0"/>
              <a:t>之后～集装箱多式联运</a:t>
            </a:r>
            <a:endParaRPr kumimoji="1" lang="zh-CN" altLang="en-US" dirty="0"/>
          </a:p>
        </p:txBody>
      </p:sp>
      <p:pic>
        <p:nvPicPr>
          <p:cNvPr id="3" name="Picture 3" descr="AWS-58tuk4qXau 14.png"/>
          <p:cNvPicPr>
            <a:picLocks/>
          </p:cNvPicPr>
          <p:nvPr/>
        </p:nvPicPr>
        <p:blipFill rotWithShape="1">
          <a:blip r:embed="rId2" cstate="print">
            <a:extLst>
              <a:ext uri="{28A0092B-C50C-407E-A947-70E740481C1C}">
                <a14:useLocalDpi xmlns:a14="http://schemas.microsoft.com/office/drawing/2010/main"/>
              </a:ext>
            </a:extLst>
          </a:blip>
          <a:srcRect/>
          <a:stretch/>
        </p:blipFill>
        <p:spPr>
          <a:xfrm>
            <a:off x="1133128" y="987574"/>
            <a:ext cx="6912768" cy="3747622"/>
          </a:xfrm>
          <a:prstGeom prst="rect">
            <a:avLst/>
          </a:prstGeom>
        </p:spPr>
      </p:pic>
    </p:spTree>
    <p:extLst>
      <p:ext uri="{BB962C8B-B14F-4D97-AF65-F5344CB8AC3E}">
        <p14:creationId xmlns:p14="http://schemas.microsoft.com/office/powerpoint/2010/main" val="8151194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同样的挑战～如何“交付”软件</a:t>
            </a:r>
            <a:endParaRPr kumimoji="1" lang="zh-CN" altLang="en-US" dirty="0"/>
          </a:p>
        </p:txBody>
      </p:sp>
      <p:pic>
        <p:nvPicPr>
          <p:cNvPr id="3" name="Picture 3" descr="AWS-58tuk4qXau 12.png"/>
          <p:cNvPicPr>
            <a:picLocks/>
          </p:cNvPicPr>
          <p:nvPr/>
        </p:nvPicPr>
        <p:blipFill rotWithShape="1">
          <a:blip r:embed="rId3" cstate="print">
            <a:extLst>
              <a:ext uri="{28A0092B-C50C-407E-A947-70E740481C1C}">
                <a14:useLocalDpi xmlns:a14="http://schemas.microsoft.com/office/drawing/2010/main"/>
              </a:ext>
            </a:extLst>
          </a:blip>
          <a:srcRect/>
          <a:stretch/>
        </p:blipFill>
        <p:spPr>
          <a:xfrm>
            <a:off x="467544" y="843558"/>
            <a:ext cx="7992888" cy="3960440"/>
          </a:xfrm>
          <a:prstGeom prst="rect">
            <a:avLst/>
          </a:prstGeom>
        </p:spPr>
      </p:pic>
    </p:spTree>
    <p:extLst>
      <p:ext uri="{BB962C8B-B14F-4D97-AF65-F5344CB8AC3E}">
        <p14:creationId xmlns:p14="http://schemas.microsoft.com/office/powerpoint/2010/main" val="6064388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还是容器！</a:t>
            </a:r>
            <a:endParaRPr kumimoji="1" lang="zh-CN" altLang="en-US" dirty="0"/>
          </a:p>
        </p:txBody>
      </p:sp>
      <p:pic>
        <p:nvPicPr>
          <p:cNvPr id="3" name="Picture 3" descr="AWS-58tuk4qXau 15.png"/>
          <p:cNvPicPr>
            <a:picLocks/>
          </p:cNvPicPr>
          <p:nvPr/>
        </p:nvPicPr>
        <p:blipFill rotWithShape="1">
          <a:blip r:embed="rId3" cstate="print">
            <a:extLst>
              <a:ext uri="{28A0092B-C50C-407E-A947-70E740481C1C}">
                <a14:useLocalDpi xmlns:a14="http://schemas.microsoft.com/office/drawing/2010/main"/>
              </a:ext>
            </a:extLst>
          </a:blip>
          <a:srcRect/>
          <a:stretch/>
        </p:blipFill>
        <p:spPr>
          <a:xfrm>
            <a:off x="683568" y="915566"/>
            <a:ext cx="7344816" cy="3888432"/>
          </a:xfrm>
          <a:prstGeom prst="rect">
            <a:avLst/>
          </a:prstGeom>
        </p:spPr>
      </p:pic>
    </p:spTree>
    <p:extLst>
      <p:ext uri="{BB962C8B-B14F-4D97-AF65-F5344CB8AC3E}">
        <p14:creationId xmlns:p14="http://schemas.microsoft.com/office/powerpoint/2010/main" val="19569281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Build , Ship , and Run Any App , </a:t>
            </a:r>
            <a:r>
              <a:rPr kumimoji="1" lang="en-US" altLang="zh-CN" dirty="0" smtClean="0"/>
              <a:t>Anywhere</a:t>
            </a:r>
            <a:endParaRPr kumimoji="1" lang="zh-CN" altLang="en-US" dirty="0"/>
          </a:p>
        </p:txBody>
      </p:sp>
      <p:pic>
        <p:nvPicPr>
          <p:cNvPr id="3" name="图片 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71600" y="915566"/>
            <a:ext cx="6804248" cy="3600400"/>
          </a:xfrm>
          <a:prstGeom prst="rect">
            <a:avLst/>
          </a:prstGeom>
        </p:spPr>
      </p:pic>
    </p:spTree>
    <p:extLst>
      <p:ext uri="{BB962C8B-B14F-4D97-AF65-F5344CB8AC3E}">
        <p14:creationId xmlns:p14="http://schemas.microsoft.com/office/powerpoint/2010/main" val="19678441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容器的简史</a:t>
            </a:r>
            <a:endParaRPr kumimoji="1" lang="zh-CN" altLang="en-US" dirty="0"/>
          </a:p>
        </p:txBody>
      </p:sp>
      <p:pic>
        <p:nvPicPr>
          <p:cNvPr id="3" name="图片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11324" y="915566"/>
            <a:ext cx="7956376" cy="3773511"/>
          </a:xfrm>
          <a:prstGeom prst="rect">
            <a:avLst/>
          </a:prstGeom>
        </p:spPr>
      </p:pic>
      <p:sp>
        <p:nvSpPr>
          <p:cNvPr id="4" name="文本占位符 2"/>
          <p:cNvSpPr txBox="1">
            <a:spLocks/>
          </p:cNvSpPr>
          <p:nvPr/>
        </p:nvSpPr>
        <p:spPr>
          <a:xfrm>
            <a:off x="2357264" y="4452432"/>
            <a:ext cx="4464496" cy="432048"/>
          </a:xfrm>
          <a:prstGeom prst="rect">
            <a:avLst/>
          </a:prstGeom>
        </p:spPr>
        <p:txBody>
          <a:bodyPr lIns="91436" tIns="45718" rIns="91436" bIns="45718"/>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altLang="zh-CN" sz="1600" b="1" dirty="0" smtClean="0">
                <a:solidFill>
                  <a:schemeClr val="accent1"/>
                </a:solidFill>
                <a:latin typeface="Microsoft YaHei" charset="0"/>
                <a:ea typeface="Microsoft YaHei" charset="0"/>
                <a:cs typeface="Microsoft YaHei" charset="0"/>
              </a:rPr>
              <a:t>Q1</a:t>
            </a:r>
            <a:r>
              <a:rPr lang="zh-CN" altLang="en-US" sz="1600" b="1" dirty="0" smtClean="0">
                <a:solidFill>
                  <a:schemeClr val="accent1"/>
                </a:solidFill>
                <a:latin typeface="Microsoft YaHei" charset="0"/>
                <a:ea typeface="Microsoft YaHei" charset="0"/>
                <a:cs typeface="Microsoft YaHei" charset="0"/>
              </a:rPr>
              <a:t>：为什么</a:t>
            </a:r>
            <a:r>
              <a:rPr lang="en-US" altLang="zh-CN" sz="1600" b="1" dirty="0" err="1" smtClean="0">
                <a:solidFill>
                  <a:schemeClr val="accent1"/>
                </a:solidFill>
                <a:latin typeface="Microsoft YaHei" charset="0"/>
                <a:ea typeface="Microsoft YaHei" charset="0"/>
                <a:cs typeface="Microsoft YaHei" charset="0"/>
              </a:rPr>
              <a:t>Docker</a:t>
            </a:r>
            <a:r>
              <a:rPr lang="zh-CN" altLang="en-US" sz="1600" b="1" dirty="0" smtClean="0">
                <a:solidFill>
                  <a:schemeClr val="accent1"/>
                </a:solidFill>
                <a:latin typeface="Microsoft YaHei" charset="0"/>
                <a:ea typeface="Microsoft YaHei" charset="0"/>
                <a:cs typeface="Microsoft YaHei" charset="0"/>
              </a:rPr>
              <a:t>成了容器的事实标准？</a:t>
            </a:r>
            <a:endParaRPr lang="zh-CN" altLang="en-US" sz="1600" b="1" dirty="0">
              <a:solidFill>
                <a:schemeClr val="accent1"/>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81395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baseline="0" dirty="0" smtClean="0">
            <a:solidFill>
              <a:schemeClr val="tx1"/>
            </a:solidFill>
            <a:latin typeface="Berlin Sans FB" panose="020E0602020502020306" pitchFamily="34" charset="0"/>
            <a:ea typeface="DFKai-SB" panose="03000509000000000000" pitchFamily="65" charset="-12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sz="1400" baseline="0" dirty="0" smtClean="0">
            <a:latin typeface="Berlin Sans FB" panose="020E0602020502020306" pitchFamily="34" charset="0"/>
            <a:ea typeface="DFKai-SB" panose="03000509000000000000" pitchFamily="65" charset="-120"/>
          </a:defRPr>
        </a:defPPr>
      </a:lstStyle>
    </a:txDef>
  </a:objectDefaults>
  <a:extraClrSchemeLst/>
</a:theme>
</file>

<file path=ppt/theme/theme3.xml><?xml version="1.0" encoding="utf-8"?>
<a:theme xmlns:a="http://schemas.openxmlformats.org/drawingml/2006/main" name="1_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2_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baseline="0" dirty="0" smtClean="0">
            <a:solidFill>
              <a:schemeClr val="tx1"/>
            </a:solidFill>
            <a:latin typeface="Berlin Sans FB" panose="020E0602020502020306" pitchFamily="34" charset="0"/>
            <a:ea typeface="DFKai-SB" panose="03000509000000000000" pitchFamily="65" charset="-12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sz="1400" baseline="0" dirty="0" smtClean="0">
            <a:latin typeface="Berlin Sans FB" panose="020E0602020502020306" pitchFamily="34" charset="0"/>
            <a:ea typeface="DFKai-SB" panose="03000509000000000000" pitchFamily="65" charset="-120"/>
          </a:defRPr>
        </a:defPPr>
      </a:lstStyle>
    </a:txDef>
  </a:objectDefaults>
  <a:extraClrScheme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45836</TotalTime>
  <Words>1363</Words>
  <Application>Microsoft Macintosh PowerPoint</Application>
  <PresentationFormat>全屏显示(16:9)</PresentationFormat>
  <Paragraphs>330</Paragraphs>
  <Slides>49</Slides>
  <Notes>8</Notes>
  <HiddenSlides>0</HiddenSlides>
  <MMClips>0</MMClips>
  <ScaleCrop>false</ScaleCrop>
  <HeadingPairs>
    <vt:vector size="6" baseType="variant">
      <vt:variant>
        <vt:lpstr>已用的字体</vt:lpstr>
      </vt:variant>
      <vt:variant>
        <vt:i4>9</vt:i4>
      </vt:variant>
      <vt:variant>
        <vt:lpstr>主题</vt:lpstr>
      </vt:variant>
      <vt:variant>
        <vt:i4>4</vt:i4>
      </vt:variant>
      <vt:variant>
        <vt:lpstr>幻灯片标题</vt:lpstr>
      </vt:variant>
      <vt:variant>
        <vt:i4>49</vt:i4>
      </vt:variant>
    </vt:vector>
  </HeadingPairs>
  <TitlesOfParts>
    <vt:vector size="62" baseType="lpstr">
      <vt:lpstr>Berlin Sans FB</vt:lpstr>
      <vt:lpstr>Calibri</vt:lpstr>
      <vt:lpstr>DFKai-SB</vt:lpstr>
      <vt:lpstr>Mangal</vt:lpstr>
      <vt:lpstr>Microsoft YaHei</vt:lpstr>
      <vt:lpstr>Wingdings</vt:lpstr>
      <vt:lpstr>宋体</vt:lpstr>
      <vt:lpstr>微软雅黑</vt:lpstr>
      <vt:lpstr>Arial</vt:lpstr>
      <vt:lpstr>Office 主题</vt:lpstr>
      <vt:lpstr>自定义设计方案</vt:lpstr>
      <vt:lpstr>1_自定义设计方案</vt:lpstr>
      <vt:lpstr>2_自定义设计方案</vt:lpstr>
      <vt:lpstr>PowerPoint 演示文稿</vt:lpstr>
      <vt:lpstr>课程目录</vt:lpstr>
      <vt:lpstr>当我们谈论容器的时候，我们谈论的是什么？</vt:lpstr>
      <vt:lpstr>前container时代的运输~1960年以前</vt:lpstr>
      <vt:lpstr>引入Container之后～集装箱多式联运</vt:lpstr>
      <vt:lpstr>同样的挑战～如何“交付”软件</vt:lpstr>
      <vt:lpstr>还是容器！</vt:lpstr>
      <vt:lpstr>Build , Ship , and Run Any App , Anywhere</vt:lpstr>
      <vt:lpstr>容器的简史</vt:lpstr>
      <vt:lpstr>两项支持容器的技术储备</vt:lpstr>
      <vt:lpstr>Docker</vt:lpstr>
      <vt:lpstr>Docker的技术内涵～梯子</vt:lpstr>
      <vt:lpstr>不同的虚拟化技术标准</vt:lpstr>
      <vt:lpstr>VM &amp; Container ？</vt:lpstr>
      <vt:lpstr>容器技术给软件交付带来的变化</vt:lpstr>
      <vt:lpstr>容器的使用场景</vt:lpstr>
      <vt:lpstr>课程目录</vt:lpstr>
      <vt:lpstr>容器的能力</vt:lpstr>
      <vt:lpstr>资源隔离</vt:lpstr>
      <vt:lpstr>操作：容器的生命周期</vt:lpstr>
      <vt:lpstr>课程目录</vt:lpstr>
      <vt:lpstr>什么是镜像</vt:lpstr>
      <vt:lpstr>镜像的实现</vt:lpstr>
      <vt:lpstr>容器由镜像而生</vt:lpstr>
      <vt:lpstr>操作：镜像的生命周期</vt:lpstr>
      <vt:lpstr>课程目录</vt:lpstr>
      <vt:lpstr>什么是Dockerfile</vt:lpstr>
      <vt:lpstr>语句</vt:lpstr>
      <vt:lpstr>语句（续）</vt:lpstr>
      <vt:lpstr>语句（续）</vt:lpstr>
      <vt:lpstr>语句（续）</vt:lpstr>
      <vt:lpstr>编写注意事项</vt:lpstr>
      <vt:lpstr>操作：docker build –t xxx .</vt:lpstr>
      <vt:lpstr>课程目录</vt:lpstr>
      <vt:lpstr>Docker Registry</vt:lpstr>
      <vt:lpstr>Docker Hub</vt:lpstr>
      <vt:lpstr>Docker Store</vt:lpstr>
      <vt:lpstr>私有仓库搭建</vt:lpstr>
      <vt:lpstr>操作：镜像仓库相关</vt:lpstr>
      <vt:lpstr>操作：使用DataFoundry的镜像仓库</vt:lpstr>
      <vt:lpstr>课程目录</vt:lpstr>
      <vt:lpstr>准则与依据</vt:lpstr>
      <vt:lpstr>何为状态？</vt:lpstr>
      <vt:lpstr>无状态应用是Docker的最佳实践</vt:lpstr>
      <vt:lpstr>课程目录</vt:lpstr>
      <vt:lpstr>小结</vt:lpstr>
      <vt:lpstr>补充材料</vt:lpstr>
      <vt:lpstr>在哪儿寻找朋友？</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jingqin</dc:creator>
  <cp:lastModifiedBy>ckhutl</cp:lastModifiedBy>
  <cp:revision>3091</cp:revision>
  <dcterms:created xsi:type="dcterms:W3CDTF">2014-06-18T08:36:17Z</dcterms:created>
  <dcterms:modified xsi:type="dcterms:W3CDTF">2016-11-04T04:09:52Z</dcterms:modified>
</cp:coreProperties>
</file>